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9" r:id="rId1"/>
  </p:sldMasterIdLst>
  <p:sldIdLst>
    <p:sldId id="256" r:id="rId2"/>
    <p:sldId id="257" r:id="rId3"/>
    <p:sldId id="266" r:id="rId4"/>
    <p:sldId id="259" r:id="rId5"/>
    <p:sldId id="268" r:id="rId6"/>
    <p:sldId id="269" r:id="rId7"/>
    <p:sldId id="272" r:id="rId8"/>
    <p:sldId id="270" r:id="rId9"/>
    <p:sldId id="271" r:id="rId10"/>
    <p:sldId id="273" r:id="rId11"/>
    <p:sldId id="274" r:id="rId12"/>
    <p:sldId id="275" r:id="rId13"/>
    <p:sldId id="277" r:id="rId14"/>
    <p:sldId id="279" r:id="rId15"/>
    <p:sldId id="27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87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983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9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273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690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568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11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8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15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57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468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3951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38" r:id="rId7"/>
    <p:sldLayoutId id="2147483739" r:id="rId8"/>
    <p:sldLayoutId id="2147483740" r:id="rId9"/>
    <p:sldLayoutId id="2147483741" r:id="rId10"/>
    <p:sldLayoutId id="2147483748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FBBD4AE-43B2-4DD8-848D-37046AC0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2B9ECB7-4FD0-441D-862B-AB0B2C8C5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3754" y="0"/>
            <a:ext cx="10483894" cy="6238866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483894" h="6238866">
                <a:moveTo>
                  <a:pt x="0" y="0"/>
                </a:moveTo>
                <a:lnTo>
                  <a:pt x="10280333" y="0"/>
                </a:lnTo>
                <a:lnTo>
                  <a:pt x="10281567" y="35078"/>
                </a:lnTo>
                <a:cubicBezTo>
                  <a:pt x="10335353" y="1564897"/>
                  <a:pt x="10451490" y="4906365"/>
                  <a:pt x="10483712" y="5828943"/>
                </a:cubicBezTo>
                <a:cubicBezTo>
                  <a:pt x="10483711" y="5828945"/>
                  <a:pt x="10483710" y="5828946"/>
                  <a:pt x="10483709" y="5828949"/>
                </a:cubicBezTo>
                <a:cubicBezTo>
                  <a:pt x="10483771" y="5830686"/>
                  <a:pt x="10483833" y="5857013"/>
                  <a:pt x="10483894" y="5858751"/>
                </a:cubicBezTo>
                <a:lnTo>
                  <a:pt x="10464847" y="5898411"/>
                </a:lnTo>
                <a:lnTo>
                  <a:pt x="9519392" y="5936013"/>
                </a:lnTo>
                <a:cubicBezTo>
                  <a:pt x="9483207" y="5923146"/>
                  <a:pt x="9438064" y="5946537"/>
                  <a:pt x="9393042" y="5929110"/>
                </a:cubicBezTo>
                <a:cubicBezTo>
                  <a:pt x="9376683" y="5925080"/>
                  <a:pt x="9327240" y="5927166"/>
                  <a:pt x="9318625" y="5936429"/>
                </a:cubicBezTo>
                <a:cubicBezTo>
                  <a:pt x="9308466" y="5938690"/>
                  <a:pt x="9296167" y="5935880"/>
                  <a:pt x="9292204" y="5945637"/>
                </a:cubicBezTo>
                <a:cubicBezTo>
                  <a:pt x="9285295" y="5957443"/>
                  <a:pt x="9247789" y="5940686"/>
                  <a:pt x="9254063" y="5954174"/>
                </a:cubicBezTo>
                <a:cubicBezTo>
                  <a:pt x="9227466" y="5942722"/>
                  <a:pt x="9209172" y="5967570"/>
                  <a:pt x="9188181" y="5974220"/>
                </a:cubicBezTo>
                <a:lnTo>
                  <a:pt x="9124366" y="5984099"/>
                </a:lnTo>
                <a:lnTo>
                  <a:pt x="9081334" y="5987083"/>
                </a:lnTo>
                <a:lnTo>
                  <a:pt x="9075074" y="5987008"/>
                </a:lnTo>
                <a:lnTo>
                  <a:pt x="9023024" y="5978353"/>
                </a:lnTo>
                <a:cubicBezTo>
                  <a:pt x="9021886" y="5980305"/>
                  <a:pt x="9020326" y="5982138"/>
                  <a:pt x="9018390" y="5983789"/>
                </a:cubicBezTo>
                <a:lnTo>
                  <a:pt x="9002383" y="5989724"/>
                </a:lnTo>
                <a:lnTo>
                  <a:pt x="8988287" y="5983922"/>
                </a:lnTo>
                <a:lnTo>
                  <a:pt x="8922919" y="5974983"/>
                </a:lnTo>
                <a:lnTo>
                  <a:pt x="8827503" y="5967977"/>
                </a:lnTo>
                <a:lnTo>
                  <a:pt x="8812913" y="5962013"/>
                </a:lnTo>
                <a:cubicBezTo>
                  <a:pt x="8779880" y="5956059"/>
                  <a:pt x="8740601" y="5964799"/>
                  <a:pt x="8719138" y="5949468"/>
                </a:cubicBezTo>
                <a:lnTo>
                  <a:pt x="8670136" y="5948734"/>
                </a:lnTo>
                <a:lnTo>
                  <a:pt x="8664902" y="5954833"/>
                </a:lnTo>
                <a:lnTo>
                  <a:pt x="8650407" y="5953778"/>
                </a:lnTo>
                <a:lnTo>
                  <a:pt x="8646553" y="5954792"/>
                </a:lnTo>
                <a:cubicBezTo>
                  <a:pt x="8639200" y="5956760"/>
                  <a:pt x="8631898" y="5958495"/>
                  <a:pt x="8624463" y="5959313"/>
                </a:cubicBezTo>
                <a:cubicBezTo>
                  <a:pt x="8625055" y="5953707"/>
                  <a:pt x="8623221" y="5950274"/>
                  <a:pt x="8619950" y="5948235"/>
                </a:cubicBezTo>
                <a:lnTo>
                  <a:pt x="8613343" y="5946869"/>
                </a:lnTo>
                <a:lnTo>
                  <a:pt x="8373372" y="5955249"/>
                </a:lnTo>
                <a:lnTo>
                  <a:pt x="8353159" y="5966268"/>
                </a:lnTo>
                <a:lnTo>
                  <a:pt x="8289344" y="5976148"/>
                </a:lnTo>
                <a:lnTo>
                  <a:pt x="8246312" y="5979132"/>
                </a:lnTo>
                <a:lnTo>
                  <a:pt x="8240052" y="5979058"/>
                </a:lnTo>
                <a:lnTo>
                  <a:pt x="8188000" y="5970403"/>
                </a:lnTo>
                <a:cubicBezTo>
                  <a:pt x="8186863" y="5972353"/>
                  <a:pt x="8185304" y="5974187"/>
                  <a:pt x="8183368" y="5975839"/>
                </a:cubicBezTo>
                <a:lnTo>
                  <a:pt x="8167361" y="5981774"/>
                </a:lnTo>
                <a:lnTo>
                  <a:pt x="8153264" y="5975972"/>
                </a:lnTo>
                <a:lnTo>
                  <a:pt x="8087896" y="5967033"/>
                </a:lnTo>
                <a:lnTo>
                  <a:pt x="8071150" y="5965803"/>
                </a:lnTo>
                <a:lnTo>
                  <a:pt x="6771720" y="6011180"/>
                </a:lnTo>
                <a:lnTo>
                  <a:pt x="6374887" y="6025038"/>
                </a:lnTo>
                <a:lnTo>
                  <a:pt x="6343184" y="6026327"/>
                </a:lnTo>
                <a:cubicBezTo>
                  <a:pt x="6350505" y="6034395"/>
                  <a:pt x="6203679" y="6038135"/>
                  <a:pt x="6150487" y="6033143"/>
                </a:cubicBezTo>
                <a:lnTo>
                  <a:pt x="6149142" y="6032921"/>
                </a:lnTo>
                <a:lnTo>
                  <a:pt x="252046" y="6238852"/>
                </a:lnTo>
                <a:cubicBezTo>
                  <a:pt x="233209" y="6239447"/>
                  <a:pt x="217314" y="6221696"/>
                  <a:pt x="216478" y="6199122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DCBF84-9F24-0EFB-7491-6ABA2BFF8B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418E6099-4506-452C-B3FC-62EEC775B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5854" y="2557149"/>
            <a:ext cx="10388270" cy="3681717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365237 w 10483894"/>
              <a:gd name="connsiteY2" fmla="*/ 2557149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49" fmla="*/ 0 w 10483894"/>
              <a:gd name="connsiteY49" fmla="*/ 0 h 6238866"/>
              <a:gd name="connsiteX0" fmla="*/ 0 w 10388270"/>
              <a:gd name="connsiteY0" fmla="*/ 2725271 h 6238866"/>
              <a:gd name="connsiteX1" fmla="*/ 10184709 w 10388270"/>
              <a:gd name="connsiteY1" fmla="*/ 0 h 6238866"/>
              <a:gd name="connsiteX2" fmla="*/ 10269613 w 10388270"/>
              <a:gd name="connsiteY2" fmla="*/ 2557149 h 6238866"/>
              <a:gd name="connsiteX3" fmla="*/ 10388088 w 10388270"/>
              <a:gd name="connsiteY3" fmla="*/ 5828943 h 6238866"/>
              <a:gd name="connsiteX4" fmla="*/ 10388085 w 10388270"/>
              <a:gd name="connsiteY4" fmla="*/ 5828949 h 6238866"/>
              <a:gd name="connsiteX5" fmla="*/ 10388270 w 10388270"/>
              <a:gd name="connsiteY5" fmla="*/ 5858751 h 6238866"/>
              <a:gd name="connsiteX6" fmla="*/ 10369223 w 10388270"/>
              <a:gd name="connsiteY6" fmla="*/ 5898411 h 6238866"/>
              <a:gd name="connsiteX7" fmla="*/ 9423768 w 10388270"/>
              <a:gd name="connsiteY7" fmla="*/ 5936013 h 6238866"/>
              <a:gd name="connsiteX8" fmla="*/ 9297418 w 10388270"/>
              <a:gd name="connsiteY8" fmla="*/ 5929110 h 6238866"/>
              <a:gd name="connsiteX9" fmla="*/ 9223001 w 10388270"/>
              <a:gd name="connsiteY9" fmla="*/ 5936429 h 6238866"/>
              <a:gd name="connsiteX10" fmla="*/ 9196580 w 10388270"/>
              <a:gd name="connsiteY10" fmla="*/ 5945637 h 6238866"/>
              <a:gd name="connsiteX11" fmla="*/ 9158439 w 10388270"/>
              <a:gd name="connsiteY11" fmla="*/ 5954174 h 6238866"/>
              <a:gd name="connsiteX12" fmla="*/ 9092557 w 10388270"/>
              <a:gd name="connsiteY12" fmla="*/ 5974220 h 6238866"/>
              <a:gd name="connsiteX13" fmla="*/ 9028742 w 10388270"/>
              <a:gd name="connsiteY13" fmla="*/ 5984099 h 6238866"/>
              <a:gd name="connsiteX14" fmla="*/ 8985710 w 10388270"/>
              <a:gd name="connsiteY14" fmla="*/ 5987083 h 6238866"/>
              <a:gd name="connsiteX15" fmla="*/ 8979450 w 10388270"/>
              <a:gd name="connsiteY15" fmla="*/ 5987008 h 6238866"/>
              <a:gd name="connsiteX16" fmla="*/ 8927400 w 10388270"/>
              <a:gd name="connsiteY16" fmla="*/ 5978353 h 6238866"/>
              <a:gd name="connsiteX17" fmla="*/ 8922766 w 10388270"/>
              <a:gd name="connsiteY17" fmla="*/ 5983789 h 6238866"/>
              <a:gd name="connsiteX18" fmla="*/ 8906759 w 10388270"/>
              <a:gd name="connsiteY18" fmla="*/ 5989724 h 6238866"/>
              <a:gd name="connsiteX19" fmla="*/ 8892663 w 10388270"/>
              <a:gd name="connsiteY19" fmla="*/ 5983922 h 6238866"/>
              <a:gd name="connsiteX20" fmla="*/ 8827295 w 10388270"/>
              <a:gd name="connsiteY20" fmla="*/ 5974983 h 6238866"/>
              <a:gd name="connsiteX21" fmla="*/ 8731879 w 10388270"/>
              <a:gd name="connsiteY21" fmla="*/ 5967977 h 6238866"/>
              <a:gd name="connsiteX22" fmla="*/ 8717289 w 10388270"/>
              <a:gd name="connsiteY22" fmla="*/ 5962013 h 6238866"/>
              <a:gd name="connsiteX23" fmla="*/ 8623514 w 10388270"/>
              <a:gd name="connsiteY23" fmla="*/ 5949468 h 6238866"/>
              <a:gd name="connsiteX24" fmla="*/ 8574512 w 10388270"/>
              <a:gd name="connsiteY24" fmla="*/ 5948734 h 6238866"/>
              <a:gd name="connsiteX25" fmla="*/ 8569278 w 10388270"/>
              <a:gd name="connsiteY25" fmla="*/ 5954833 h 6238866"/>
              <a:gd name="connsiteX26" fmla="*/ 8554783 w 10388270"/>
              <a:gd name="connsiteY26" fmla="*/ 5953778 h 6238866"/>
              <a:gd name="connsiteX27" fmla="*/ 8550929 w 10388270"/>
              <a:gd name="connsiteY27" fmla="*/ 5954792 h 6238866"/>
              <a:gd name="connsiteX28" fmla="*/ 8528839 w 10388270"/>
              <a:gd name="connsiteY28" fmla="*/ 5959313 h 6238866"/>
              <a:gd name="connsiteX29" fmla="*/ 8524326 w 10388270"/>
              <a:gd name="connsiteY29" fmla="*/ 5948235 h 6238866"/>
              <a:gd name="connsiteX30" fmla="*/ 8517719 w 10388270"/>
              <a:gd name="connsiteY30" fmla="*/ 5946869 h 6238866"/>
              <a:gd name="connsiteX31" fmla="*/ 8277748 w 10388270"/>
              <a:gd name="connsiteY31" fmla="*/ 5955249 h 6238866"/>
              <a:gd name="connsiteX32" fmla="*/ 8257535 w 10388270"/>
              <a:gd name="connsiteY32" fmla="*/ 5966268 h 6238866"/>
              <a:gd name="connsiteX33" fmla="*/ 8193720 w 10388270"/>
              <a:gd name="connsiteY33" fmla="*/ 5976148 h 6238866"/>
              <a:gd name="connsiteX34" fmla="*/ 8150688 w 10388270"/>
              <a:gd name="connsiteY34" fmla="*/ 5979132 h 6238866"/>
              <a:gd name="connsiteX35" fmla="*/ 8144428 w 10388270"/>
              <a:gd name="connsiteY35" fmla="*/ 5979058 h 6238866"/>
              <a:gd name="connsiteX36" fmla="*/ 8092376 w 10388270"/>
              <a:gd name="connsiteY36" fmla="*/ 5970403 h 6238866"/>
              <a:gd name="connsiteX37" fmla="*/ 8087744 w 10388270"/>
              <a:gd name="connsiteY37" fmla="*/ 5975839 h 6238866"/>
              <a:gd name="connsiteX38" fmla="*/ 8071737 w 10388270"/>
              <a:gd name="connsiteY38" fmla="*/ 5981774 h 6238866"/>
              <a:gd name="connsiteX39" fmla="*/ 8057640 w 10388270"/>
              <a:gd name="connsiteY39" fmla="*/ 5975972 h 6238866"/>
              <a:gd name="connsiteX40" fmla="*/ 7992272 w 10388270"/>
              <a:gd name="connsiteY40" fmla="*/ 5967033 h 6238866"/>
              <a:gd name="connsiteX41" fmla="*/ 7975526 w 10388270"/>
              <a:gd name="connsiteY41" fmla="*/ 5965803 h 6238866"/>
              <a:gd name="connsiteX42" fmla="*/ 6676096 w 10388270"/>
              <a:gd name="connsiteY42" fmla="*/ 6011180 h 6238866"/>
              <a:gd name="connsiteX43" fmla="*/ 6279263 w 10388270"/>
              <a:gd name="connsiteY43" fmla="*/ 6025038 h 6238866"/>
              <a:gd name="connsiteX44" fmla="*/ 6247560 w 10388270"/>
              <a:gd name="connsiteY44" fmla="*/ 6026327 h 6238866"/>
              <a:gd name="connsiteX45" fmla="*/ 6054863 w 10388270"/>
              <a:gd name="connsiteY45" fmla="*/ 6033143 h 6238866"/>
              <a:gd name="connsiteX46" fmla="*/ 6053518 w 10388270"/>
              <a:gd name="connsiteY46" fmla="*/ 6032921 h 6238866"/>
              <a:gd name="connsiteX47" fmla="*/ 156422 w 10388270"/>
              <a:gd name="connsiteY47" fmla="*/ 6238852 h 6238866"/>
              <a:gd name="connsiteX48" fmla="*/ 120854 w 10388270"/>
              <a:gd name="connsiteY48" fmla="*/ 6199122 h 6238866"/>
              <a:gd name="connsiteX49" fmla="*/ 0 w 10388270"/>
              <a:gd name="connsiteY49" fmla="*/ 2725271 h 6238866"/>
              <a:gd name="connsiteX0" fmla="*/ 0 w 10388270"/>
              <a:gd name="connsiteY0" fmla="*/ 168122 h 3681717"/>
              <a:gd name="connsiteX1" fmla="*/ 10269613 w 10388270"/>
              <a:gd name="connsiteY1" fmla="*/ 0 h 3681717"/>
              <a:gd name="connsiteX2" fmla="*/ 10388088 w 10388270"/>
              <a:gd name="connsiteY2" fmla="*/ 3271794 h 3681717"/>
              <a:gd name="connsiteX3" fmla="*/ 10388085 w 10388270"/>
              <a:gd name="connsiteY3" fmla="*/ 3271800 h 3681717"/>
              <a:gd name="connsiteX4" fmla="*/ 10388270 w 10388270"/>
              <a:gd name="connsiteY4" fmla="*/ 3301602 h 3681717"/>
              <a:gd name="connsiteX5" fmla="*/ 10369223 w 10388270"/>
              <a:gd name="connsiteY5" fmla="*/ 3341262 h 3681717"/>
              <a:gd name="connsiteX6" fmla="*/ 9423768 w 10388270"/>
              <a:gd name="connsiteY6" fmla="*/ 3378864 h 3681717"/>
              <a:gd name="connsiteX7" fmla="*/ 9297418 w 10388270"/>
              <a:gd name="connsiteY7" fmla="*/ 3371961 h 3681717"/>
              <a:gd name="connsiteX8" fmla="*/ 9223001 w 10388270"/>
              <a:gd name="connsiteY8" fmla="*/ 3379280 h 3681717"/>
              <a:gd name="connsiteX9" fmla="*/ 9196580 w 10388270"/>
              <a:gd name="connsiteY9" fmla="*/ 3388488 h 3681717"/>
              <a:gd name="connsiteX10" fmla="*/ 9158439 w 10388270"/>
              <a:gd name="connsiteY10" fmla="*/ 3397025 h 3681717"/>
              <a:gd name="connsiteX11" fmla="*/ 9092557 w 10388270"/>
              <a:gd name="connsiteY11" fmla="*/ 3417071 h 3681717"/>
              <a:gd name="connsiteX12" fmla="*/ 9028742 w 10388270"/>
              <a:gd name="connsiteY12" fmla="*/ 3426950 h 3681717"/>
              <a:gd name="connsiteX13" fmla="*/ 8985710 w 10388270"/>
              <a:gd name="connsiteY13" fmla="*/ 3429934 h 3681717"/>
              <a:gd name="connsiteX14" fmla="*/ 8979450 w 10388270"/>
              <a:gd name="connsiteY14" fmla="*/ 3429859 h 3681717"/>
              <a:gd name="connsiteX15" fmla="*/ 8927400 w 10388270"/>
              <a:gd name="connsiteY15" fmla="*/ 3421204 h 3681717"/>
              <a:gd name="connsiteX16" fmla="*/ 8922766 w 10388270"/>
              <a:gd name="connsiteY16" fmla="*/ 3426640 h 3681717"/>
              <a:gd name="connsiteX17" fmla="*/ 8906759 w 10388270"/>
              <a:gd name="connsiteY17" fmla="*/ 3432575 h 3681717"/>
              <a:gd name="connsiteX18" fmla="*/ 8892663 w 10388270"/>
              <a:gd name="connsiteY18" fmla="*/ 3426773 h 3681717"/>
              <a:gd name="connsiteX19" fmla="*/ 8827295 w 10388270"/>
              <a:gd name="connsiteY19" fmla="*/ 3417834 h 3681717"/>
              <a:gd name="connsiteX20" fmla="*/ 8731879 w 10388270"/>
              <a:gd name="connsiteY20" fmla="*/ 3410828 h 3681717"/>
              <a:gd name="connsiteX21" fmla="*/ 8717289 w 10388270"/>
              <a:gd name="connsiteY21" fmla="*/ 3404864 h 3681717"/>
              <a:gd name="connsiteX22" fmla="*/ 8623514 w 10388270"/>
              <a:gd name="connsiteY22" fmla="*/ 3392319 h 3681717"/>
              <a:gd name="connsiteX23" fmla="*/ 8574512 w 10388270"/>
              <a:gd name="connsiteY23" fmla="*/ 3391585 h 3681717"/>
              <a:gd name="connsiteX24" fmla="*/ 8569278 w 10388270"/>
              <a:gd name="connsiteY24" fmla="*/ 3397684 h 3681717"/>
              <a:gd name="connsiteX25" fmla="*/ 8554783 w 10388270"/>
              <a:gd name="connsiteY25" fmla="*/ 3396629 h 3681717"/>
              <a:gd name="connsiteX26" fmla="*/ 8550929 w 10388270"/>
              <a:gd name="connsiteY26" fmla="*/ 3397643 h 3681717"/>
              <a:gd name="connsiteX27" fmla="*/ 8528839 w 10388270"/>
              <a:gd name="connsiteY27" fmla="*/ 3402164 h 3681717"/>
              <a:gd name="connsiteX28" fmla="*/ 8524326 w 10388270"/>
              <a:gd name="connsiteY28" fmla="*/ 3391086 h 3681717"/>
              <a:gd name="connsiteX29" fmla="*/ 8517719 w 10388270"/>
              <a:gd name="connsiteY29" fmla="*/ 3389720 h 3681717"/>
              <a:gd name="connsiteX30" fmla="*/ 8277748 w 10388270"/>
              <a:gd name="connsiteY30" fmla="*/ 3398100 h 3681717"/>
              <a:gd name="connsiteX31" fmla="*/ 8257535 w 10388270"/>
              <a:gd name="connsiteY31" fmla="*/ 3409119 h 3681717"/>
              <a:gd name="connsiteX32" fmla="*/ 8193720 w 10388270"/>
              <a:gd name="connsiteY32" fmla="*/ 3418999 h 3681717"/>
              <a:gd name="connsiteX33" fmla="*/ 8150688 w 10388270"/>
              <a:gd name="connsiteY33" fmla="*/ 3421983 h 3681717"/>
              <a:gd name="connsiteX34" fmla="*/ 8144428 w 10388270"/>
              <a:gd name="connsiteY34" fmla="*/ 3421909 h 3681717"/>
              <a:gd name="connsiteX35" fmla="*/ 8092376 w 10388270"/>
              <a:gd name="connsiteY35" fmla="*/ 3413254 h 3681717"/>
              <a:gd name="connsiteX36" fmla="*/ 8087744 w 10388270"/>
              <a:gd name="connsiteY36" fmla="*/ 3418690 h 3681717"/>
              <a:gd name="connsiteX37" fmla="*/ 8071737 w 10388270"/>
              <a:gd name="connsiteY37" fmla="*/ 3424625 h 3681717"/>
              <a:gd name="connsiteX38" fmla="*/ 8057640 w 10388270"/>
              <a:gd name="connsiteY38" fmla="*/ 3418823 h 3681717"/>
              <a:gd name="connsiteX39" fmla="*/ 7992272 w 10388270"/>
              <a:gd name="connsiteY39" fmla="*/ 3409884 h 3681717"/>
              <a:gd name="connsiteX40" fmla="*/ 7975526 w 10388270"/>
              <a:gd name="connsiteY40" fmla="*/ 3408654 h 3681717"/>
              <a:gd name="connsiteX41" fmla="*/ 6676096 w 10388270"/>
              <a:gd name="connsiteY41" fmla="*/ 3454031 h 3681717"/>
              <a:gd name="connsiteX42" fmla="*/ 6279263 w 10388270"/>
              <a:gd name="connsiteY42" fmla="*/ 3467889 h 3681717"/>
              <a:gd name="connsiteX43" fmla="*/ 6247560 w 10388270"/>
              <a:gd name="connsiteY43" fmla="*/ 3469178 h 3681717"/>
              <a:gd name="connsiteX44" fmla="*/ 6054863 w 10388270"/>
              <a:gd name="connsiteY44" fmla="*/ 3475994 h 3681717"/>
              <a:gd name="connsiteX45" fmla="*/ 6053518 w 10388270"/>
              <a:gd name="connsiteY45" fmla="*/ 3475772 h 3681717"/>
              <a:gd name="connsiteX46" fmla="*/ 156422 w 10388270"/>
              <a:gd name="connsiteY46" fmla="*/ 3681703 h 3681717"/>
              <a:gd name="connsiteX47" fmla="*/ 120854 w 10388270"/>
              <a:gd name="connsiteY47" fmla="*/ 3641973 h 3681717"/>
              <a:gd name="connsiteX48" fmla="*/ 0 w 10388270"/>
              <a:gd name="connsiteY48" fmla="*/ 168122 h 368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388270" h="3681717">
                <a:moveTo>
                  <a:pt x="0" y="168122"/>
                </a:moveTo>
                <a:lnTo>
                  <a:pt x="10269613" y="0"/>
                </a:lnTo>
                <a:cubicBezTo>
                  <a:pt x="10323399" y="1529819"/>
                  <a:pt x="10355866" y="2349216"/>
                  <a:pt x="10388088" y="3271794"/>
                </a:cubicBezTo>
                <a:cubicBezTo>
                  <a:pt x="10388087" y="3271796"/>
                  <a:pt x="10388086" y="3271797"/>
                  <a:pt x="10388085" y="3271800"/>
                </a:cubicBezTo>
                <a:cubicBezTo>
                  <a:pt x="10388147" y="3273537"/>
                  <a:pt x="10388209" y="3299864"/>
                  <a:pt x="10388270" y="3301602"/>
                </a:cubicBezTo>
                <a:lnTo>
                  <a:pt x="10369223" y="3341262"/>
                </a:lnTo>
                <a:lnTo>
                  <a:pt x="9423768" y="3378864"/>
                </a:lnTo>
                <a:cubicBezTo>
                  <a:pt x="9387583" y="3365997"/>
                  <a:pt x="9342440" y="3389388"/>
                  <a:pt x="9297418" y="3371961"/>
                </a:cubicBezTo>
                <a:cubicBezTo>
                  <a:pt x="9281059" y="3367931"/>
                  <a:pt x="9231616" y="3370017"/>
                  <a:pt x="9223001" y="3379280"/>
                </a:cubicBezTo>
                <a:cubicBezTo>
                  <a:pt x="9212842" y="3381541"/>
                  <a:pt x="9200543" y="3378731"/>
                  <a:pt x="9196580" y="3388488"/>
                </a:cubicBezTo>
                <a:cubicBezTo>
                  <a:pt x="9189671" y="3400294"/>
                  <a:pt x="9152165" y="3383537"/>
                  <a:pt x="9158439" y="3397025"/>
                </a:cubicBezTo>
                <a:cubicBezTo>
                  <a:pt x="9131842" y="3385573"/>
                  <a:pt x="9113548" y="3410421"/>
                  <a:pt x="9092557" y="3417071"/>
                </a:cubicBezTo>
                <a:lnTo>
                  <a:pt x="9028742" y="3426950"/>
                </a:lnTo>
                <a:lnTo>
                  <a:pt x="8985710" y="3429934"/>
                </a:lnTo>
                <a:lnTo>
                  <a:pt x="8979450" y="3429859"/>
                </a:lnTo>
                <a:lnTo>
                  <a:pt x="8927400" y="3421204"/>
                </a:lnTo>
                <a:cubicBezTo>
                  <a:pt x="8926262" y="3423156"/>
                  <a:pt x="8924702" y="3424989"/>
                  <a:pt x="8922766" y="3426640"/>
                </a:cubicBezTo>
                <a:lnTo>
                  <a:pt x="8906759" y="3432575"/>
                </a:lnTo>
                <a:lnTo>
                  <a:pt x="8892663" y="3426773"/>
                </a:lnTo>
                <a:lnTo>
                  <a:pt x="8827295" y="3417834"/>
                </a:lnTo>
                <a:lnTo>
                  <a:pt x="8731879" y="3410828"/>
                </a:lnTo>
                <a:lnTo>
                  <a:pt x="8717289" y="3404864"/>
                </a:lnTo>
                <a:cubicBezTo>
                  <a:pt x="8684256" y="3398910"/>
                  <a:pt x="8644977" y="3407650"/>
                  <a:pt x="8623514" y="3392319"/>
                </a:cubicBezTo>
                <a:lnTo>
                  <a:pt x="8574512" y="3391585"/>
                </a:lnTo>
                <a:lnTo>
                  <a:pt x="8569278" y="3397684"/>
                </a:lnTo>
                <a:lnTo>
                  <a:pt x="8554783" y="3396629"/>
                </a:lnTo>
                <a:lnTo>
                  <a:pt x="8550929" y="3397643"/>
                </a:lnTo>
                <a:cubicBezTo>
                  <a:pt x="8543576" y="3399611"/>
                  <a:pt x="8536274" y="3401346"/>
                  <a:pt x="8528839" y="3402164"/>
                </a:cubicBezTo>
                <a:cubicBezTo>
                  <a:pt x="8529431" y="3396558"/>
                  <a:pt x="8527597" y="3393125"/>
                  <a:pt x="8524326" y="3391086"/>
                </a:cubicBezTo>
                <a:lnTo>
                  <a:pt x="8517719" y="3389720"/>
                </a:lnTo>
                <a:lnTo>
                  <a:pt x="8277748" y="3398100"/>
                </a:lnTo>
                <a:lnTo>
                  <a:pt x="8257535" y="3409119"/>
                </a:lnTo>
                <a:lnTo>
                  <a:pt x="8193720" y="3418999"/>
                </a:lnTo>
                <a:lnTo>
                  <a:pt x="8150688" y="3421983"/>
                </a:lnTo>
                <a:lnTo>
                  <a:pt x="8144428" y="3421909"/>
                </a:lnTo>
                <a:lnTo>
                  <a:pt x="8092376" y="3413254"/>
                </a:lnTo>
                <a:cubicBezTo>
                  <a:pt x="8091239" y="3415204"/>
                  <a:pt x="8089680" y="3417038"/>
                  <a:pt x="8087744" y="3418690"/>
                </a:cubicBezTo>
                <a:lnTo>
                  <a:pt x="8071737" y="3424625"/>
                </a:lnTo>
                <a:lnTo>
                  <a:pt x="8057640" y="3418823"/>
                </a:lnTo>
                <a:lnTo>
                  <a:pt x="7992272" y="3409884"/>
                </a:lnTo>
                <a:lnTo>
                  <a:pt x="7975526" y="3408654"/>
                </a:lnTo>
                <a:lnTo>
                  <a:pt x="6676096" y="3454031"/>
                </a:lnTo>
                <a:lnTo>
                  <a:pt x="6279263" y="3467889"/>
                </a:lnTo>
                <a:lnTo>
                  <a:pt x="6247560" y="3469178"/>
                </a:lnTo>
                <a:cubicBezTo>
                  <a:pt x="6254881" y="3477246"/>
                  <a:pt x="6108055" y="3480986"/>
                  <a:pt x="6054863" y="3475994"/>
                </a:cubicBezTo>
                <a:lnTo>
                  <a:pt x="6053518" y="3475772"/>
                </a:lnTo>
                <a:lnTo>
                  <a:pt x="156422" y="3681703"/>
                </a:lnTo>
                <a:cubicBezTo>
                  <a:pt x="137585" y="3682298"/>
                  <a:pt x="121690" y="3664547"/>
                  <a:pt x="120854" y="3641973"/>
                </a:cubicBezTo>
                <a:lnTo>
                  <a:pt x="0" y="168122"/>
                </a:lnTo>
                <a:close/>
              </a:path>
            </a:pathLst>
          </a:custGeom>
          <a:gradFill>
            <a:gsLst>
              <a:gs pos="0">
                <a:srgbClr val="000000">
                  <a:alpha val="35000"/>
                </a:srgbClr>
              </a:gs>
              <a:gs pos="59000">
                <a:srgbClr val="000000">
                  <a:alpha val="0"/>
                </a:srgbClr>
              </a:gs>
              <a:gs pos="24000">
                <a:srgbClr val="000000">
                  <a:alpha val="20000"/>
                </a:srgbClr>
              </a:gs>
            </a:gsLst>
            <a:lin ang="162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C24F8935-CD1B-415D-8627-798A95F47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0706100 w 12192000"/>
              <a:gd name="connsiteY3" fmla="*/ 6024035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42883 w 12192000"/>
              <a:gd name="connsiteY3" fmla="*/ 6050129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50901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23682" y="3561"/>
                </a:lnTo>
                <a:lnTo>
                  <a:pt x="1450901" y="6387106"/>
                </a:lnTo>
                <a:lnTo>
                  <a:pt x="12003341" y="6020473"/>
                </a:lnTo>
                <a:lnTo>
                  <a:pt x="11788988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E151420D-217E-4604-9680-CE619EF01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24629" y="0"/>
            <a:ext cx="10779628" cy="6389159"/>
          </a:xfrm>
          <a:custGeom>
            <a:avLst/>
            <a:gdLst>
              <a:gd name="connsiteX0" fmla="*/ 0 w 10779628"/>
              <a:gd name="connsiteY0" fmla="*/ 0 h 6389159"/>
              <a:gd name="connsiteX1" fmla="*/ 153777 w 10779628"/>
              <a:gd name="connsiteY1" fmla="*/ 0 h 6389159"/>
              <a:gd name="connsiteX2" fmla="*/ 370140 w 10779628"/>
              <a:gd name="connsiteY2" fmla="*/ 6195811 h 6389159"/>
              <a:gd name="connsiteX3" fmla="*/ 405708 w 10779628"/>
              <a:gd name="connsiteY3" fmla="*/ 6235540 h 6389159"/>
              <a:gd name="connsiteX4" fmla="*/ 6302803 w 10779628"/>
              <a:gd name="connsiteY4" fmla="*/ 6029609 h 6389159"/>
              <a:gd name="connsiteX5" fmla="*/ 6304148 w 10779628"/>
              <a:gd name="connsiteY5" fmla="*/ 6029831 h 6389159"/>
              <a:gd name="connsiteX6" fmla="*/ 6496845 w 10779628"/>
              <a:gd name="connsiteY6" fmla="*/ 6023014 h 6389159"/>
              <a:gd name="connsiteX7" fmla="*/ 6528549 w 10779628"/>
              <a:gd name="connsiteY7" fmla="*/ 6021726 h 6389159"/>
              <a:gd name="connsiteX8" fmla="*/ 6925381 w 10779628"/>
              <a:gd name="connsiteY8" fmla="*/ 6007868 h 6389159"/>
              <a:gd name="connsiteX9" fmla="*/ 8224811 w 10779628"/>
              <a:gd name="connsiteY9" fmla="*/ 5962491 h 6389159"/>
              <a:gd name="connsiteX10" fmla="*/ 8241557 w 10779628"/>
              <a:gd name="connsiteY10" fmla="*/ 5963722 h 6389159"/>
              <a:gd name="connsiteX11" fmla="*/ 8306925 w 10779628"/>
              <a:gd name="connsiteY11" fmla="*/ 5972660 h 6389159"/>
              <a:gd name="connsiteX12" fmla="*/ 8321022 w 10779628"/>
              <a:gd name="connsiteY12" fmla="*/ 5978462 h 6389159"/>
              <a:gd name="connsiteX13" fmla="*/ 8337029 w 10779628"/>
              <a:gd name="connsiteY13" fmla="*/ 5972527 h 6389159"/>
              <a:gd name="connsiteX14" fmla="*/ 8341661 w 10779628"/>
              <a:gd name="connsiteY14" fmla="*/ 5967091 h 6389159"/>
              <a:gd name="connsiteX15" fmla="*/ 8393713 w 10779628"/>
              <a:gd name="connsiteY15" fmla="*/ 5975746 h 6389159"/>
              <a:gd name="connsiteX16" fmla="*/ 8399973 w 10779628"/>
              <a:gd name="connsiteY16" fmla="*/ 5975820 h 6389159"/>
              <a:gd name="connsiteX17" fmla="*/ 8443005 w 10779628"/>
              <a:gd name="connsiteY17" fmla="*/ 5972836 h 6389159"/>
              <a:gd name="connsiteX18" fmla="*/ 8506820 w 10779628"/>
              <a:gd name="connsiteY18" fmla="*/ 5962957 h 6389159"/>
              <a:gd name="connsiteX19" fmla="*/ 8527033 w 10779628"/>
              <a:gd name="connsiteY19" fmla="*/ 5951937 h 6389159"/>
              <a:gd name="connsiteX20" fmla="*/ 8767004 w 10779628"/>
              <a:gd name="connsiteY20" fmla="*/ 5943558 h 6389159"/>
              <a:gd name="connsiteX21" fmla="*/ 8773611 w 10779628"/>
              <a:gd name="connsiteY21" fmla="*/ 5944923 h 6389159"/>
              <a:gd name="connsiteX22" fmla="*/ 8778124 w 10779628"/>
              <a:gd name="connsiteY22" fmla="*/ 5956001 h 6389159"/>
              <a:gd name="connsiteX23" fmla="*/ 8800214 w 10779628"/>
              <a:gd name="connsiteY23" fmla="*/ 5951480 h 6389159"/>
              <a:gd name="connsiteX24" fmla="*/ 8804068 w 10779628"/>
              <a:gd name="connsiteY24" fmla="*/ 5950466 h 6389159"/>
              <a:gd name="connsiteX25" fmla="*/ 8818563 w 10779628"/>
              <a:gd name="connsiteY25" fmla="*/ 5951521 h 6389159"/>
              <a:gd name="connsiteX26" fmla="*/ 8823797 w 10779628"/>
              <a:gd name="connsiteY26" fmla="*/ 5945423 h 6389159"/>
              <a:gd name="connsiteX27" fmla="*/ 8872799 w 10779628"/>
              <a:gd name="connsiteY27" fmla="*/ 5946156 h 6389159"/>
              <a:gd name="connsiteX28" fmla="*/ 8966574 w 10779628"/>
              <a:gd name="connsiteY28" fmla="*/ 5958701 h 6389159"/>
              <a:gd name="connsiteX29" fmla="*/ 8981164 w 10779628"/>
              <a:gd name="connsiteY29" fmla="*/ 5964665 h 6389159"/>
              <a:gd name="connsiteX30" fmla="*/ 9076580 w 10779628"/>
              <a:gd name="connsiteY30" fmla="*/ 5971672 h 6389159"/>
              <a:gd name="connsiteX31" fmla="*/ 9141948 w 10779628"/>
              <a:gd name="connsiteY31" fmla="*/ 5980610 h 6389159"/>
              <a:gd name="connsiteX32" fmla="*/ 9156044 w 10779628"/>
              <a:gd name="connsiteY32" fmla="*/ 5986412 h 6389159"/>
              <a:gd name="connsiteX33" fmla="*/ 9172051 w 10779628"/>
              <a:gd name="connsiteY33" fmla="*/ 5980477 h 6389159"/>
              <a:gd name="connsiteX34" fmla="*/ 9176685 w 10779628"/>
              <a:gd name="connsiteY34" fmla="*/ 5975041 h 6389159"/>
              <a:gd name="connsiteX35" fmla="*/ 9228735 w 10779628"/>
              <a:gd name="connsiteY35" fmla="*/ 5983696 h 6389159"/>
              <a:gd name="connsiteX36" fmla="*/ 9234995 w 10779628"/>
              <a:gd name="connsiteY36" fmla="*/ 5983770 h 6389159"/>
              <a:gd name="connsiteX37" fmla="*/ 9278027 w 10779628"/>
              <a:gd name="connsiteY37" fmla="*/ 5980787 h 6389159"/>
              <a:gd name="connsiteX38" fmla="*/ 9341842 w 10779628"/>
              <a:gd name="connsiteY38" fmla="*/ 5970908 h 6389159"/>
              <a:gd name="connsiteX39" fmla="*/ 9407724 w 10779628"/>
              <a:gd name="connsiteY39" fmla="*/ 5950862 h 6389159"/>
              <a:gd name="connsiteX40" fmla="*/ 9445865 w 10779628"/>
              <a:gd name="connsiteY40" fmla="*/ 5942325 h 6389159"/>
              <a:gd name="connsiteX41" fmla="*/ 9472286 w 10779628"/>
              <a:gd name="connsiteY41" fmla="*/ 5933117 h 6389159"/>
              <a:gd name="connsiteX42" fmla="*/ 9546703 w 10779628"/>
              <a:gd name="connsiteY42" fmla="*/ 5925799 h 6389159"/>
              <a:gd name="connsiteX43" fmla="*/ 9673053 w 10779628"/>
              <a:gd name="connsiteY43" fmla="*/ 5932700 h 6389159"/>
              <a:gd name="connsiteX44" fmla="*/ 10618508 w 10779628"/>
              <a:gd name="connsiteY44" fmla="*/ 5895098 h 6389159"/>
              <a:gd name="connsiteX45" fmla="*/ 10637555 w 10779628"/>
              <a:gd name="connsiteY45" fmla="*/ 5855439 h 6389159"/>
              <a:gd name="connsiteX46" fmla="*/ 10637370 w 10779628"/>
              <a:gd name="connsiteY46" fmla="*/ 5825637 h 6389159"/>
              <a:gd name="connsiteX47" fmla="*/ 10637373 w 10779628"/>
              <a:gd name="connsiteY47" fmla="*/ 5825631 h 6389159"/>
              <a:gd name="connsiteX48" fmla="*/ 10435228 w 10779628"/>
              <a:gd name="connsiteY48" fmla="*/ 31766 h 6389159"/>
              <a:gd name="connsiteX49" fmla="*/ 10434110 w 10779628"/>
              <a:gd name="connsiteY49" fmla="*/ 0 h 6389159"/>
              <a:gd name="connsiteX50" fmla="*/ 10569387 w 10779628"/>
              <a:gd name="connsiteY50" fmla="*/ 0 h 6389159"/>
              <a:gd name="connsiteX51" fmla="*/ 10779628 w 10779628"/>
              <a:gd name="connsiteY51" fmla="*/ 6020518 h 6389159"/>
              <a:gd name="connsiteX52" fmla="*/ 223115 w 10779628"/>
              <a:gd name="connsiteY52" fmla="*/ 6389159 h 6389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0779628" h="6389159">
                <a:moveTo>
                  <a:pt x="0" y="0"/>
                </a:moveTo>
                <a:lnTo>
                  <a:pt x="153777" y="0"/>
                </a:lnTo>
                <a:lnTo>
                  <a:pt x="370140" y="6195811"/>
                </a:lnTo>
                <a:cubicBezTo>
                  <a:pt x="370976" y="6218384"/>
                  <a:pt x="386870" y="6236135"/>
                  <a:pt x="405708" y="6235540"/>
                </a:cubicBezTo>
                <a:lnTo>
                  <a:pt x="6302803" y="6029609"/>
                </a:lnTo>
                <a:lnTo>
                  <a:pt x="6304148" y="6029831"/>
                </a:lnTo>
                <a:cubicBezTo>
                  <a:pt x="6357339" y="6034823"/>
                  <a:pt x="6504165" y="6031083"/>
                  <a:pt x="6496845" y="6023014"/>
                </a:cubicBezTo>
                <a:lnTo>
                  <a:pt x="6528549" y="6021726"/>
                </a:lnTo>
                <a:lnTo>
                  <a:pt x="6925381" y="6007868"/>
                </a:lnTo>
                <a:lnTo>
                  <a:pt x="8224811" y="5962491"/>
                </a:lnTo>
                <a:lnTo>
                  <a:pt x="8241557" y="5963722"/>
                </a:lnTo>
                <a:lnTo>
                  <a:pt x="8306925" y="5972660"/>
                </a:lnTo>
                <a:lnTo>
                  <a:pt x="8321022" y="5978462"/>
                </a:lnTo>
                <a:lnTo>
                  <a:pt x="8337029" y="5972527"/>
                </a:lnTo>
                <a:cubicBezTo>
                  <a:pt x="8338965" y="5970876"/>
                  <a:pt x="8340524" y="5969041"/>
                  <a:pt x="8341661" y="5967091"/>
                </a:cubicBezTo>
                <a:lnTo>
                  <a:pt x="8393713" y="5975746"/>
                </a:lnTo>
                <a:lnTo>
                  <a:pt x="8399973" y="5975820"/>
                </a:lnTo>
                <a:lnTo>
                  <a:pt x="8443005" y="5972836"/>
                </a:lnTo>
                <a:lnTo>
                  <a:pt x="8506820" y="5962957"/>
                </a:lnTo>
                <a:lnTo>
                  <a:pt x="8527033" y="5951937"/>
                </a:lnTo>
                <a:lnTo>
                  <a:pt x="8767004" y="5943558"/>
                </a:lnTo>
                <a:lnTo>
                  <a:pt x="8773611" y="5944923"/>
                </a:lnTo>
                <a:cubicBezTo>
                  <a:pt x="8776882" y="5946962"/>
                  <a:pt x="8778716" y="5950395"/>
                  <a:pt x="8778124" y="5956001"/>
                </a:cubicBezTo>
                <a:cubicBezTo>
                  <a:pt x="8785559" y="5955183"/>
                  <a:pt x="8792861" y="5953448"/>
                  <a:pt x="8800214" y="5951480"/>
                </a:cubicBezTo>
                <a:lnTo>
                  <a:pt x="8804068" y="5950466"/>
                </a:lnTo>
                <a:lnTo>
                  <a:pt x="8818563" y="5951521"/>
                </a:lnTo>
                <a:lnTo>
                  <a:pt x="8823797" y="5945423"/>
                </a:lnTo>
                <a:lnTo>
                  <a:pt x="8872799" y="5946156"/>
                </a:lnTo>
                <a:cubicBezTo>
                  <a:pt x="8894262" y="5961487"/>
                  <a:pt x="8933541" y="5952747"/>
                  <a:pt x="8966574" y="5958701"/>
                </a:cubicBezTo>
                <a:lnTo>
                  <a:pt x="8981164" y="5964665"/>
                </a:lnTo>
                <a:lnTo>
                  <a:pt x="9076580" y="5971672"/>
                </a:lnTo>
                <a:lnTo>
                  <a:pt x="9141948" y="5980610"/>
                </a:lnTo>
                <a:lnTo>
                  <a:pt x="9156044" y="5986412"/>
                </a:lnTo>
                <a:lnTo>
                  <a:pt x="9172051" y="5980477"/>
                </a:lnTo>
                <a:cubicBezTo>
                  <a:pt x="9173987" y="5978826"/>
                  <a:pt x="9175547" y="5976993"/>
                  <a:pt x="9176685" y="5975041"/>
                </a:cubicBezTo>
                <a:lnTo>
                  <a:pt x="9228735" y="5983696"/>
                </a:lnTo>
                <a:lnTo>
                  <a:pt x="9234995" y="5983770"/>
                </a:lnTo>
                <a:lnTo>
                  <a:pt x="9278027" y="5980787"/>
                </a:lnTo>
                <a:lnTo>
                  <a:pt x="9341842" y="5970908"/>
                </a:lnTo>
                <a:cubicBezTo>
                  <a:pt x="9362833" y="5964258"/>
                  <a:pt x="9381127" y="5939409"/>
                  <a:pt x="9407724" y="5950862"/>
                </a:cubicBezTo>
                <a:cubicBezTo>
                  <a:pt x="9401450" y="5937374"/>
                  <a:pt x="9438956" y="5954131"/>
                  <a:pt x="9445865" y="5942325"/>
                </a:cubicBezTo>
                <a:cubicBezTo>
                  <a:pt x="9449828" y="5932569"/>
                  <a:pt x="9462127" y="5935378"/>
                  <a:pt x="9472286" y="5933117"/>
                </a:cubicBezTo>
                <a:cubicBezTo>
                  <a:pt x="9480901" y="5923854"/>
                  <a:pt x="9530344" y="5921768"/>
                  <a:pt x="9546703" y="5925799"/>
                </a:cubicBezTo>
                <a:cubicBezTo>
                  <a:pt x="9591725" y="5943225"/>
                  <a:pt x="9636868" y="5919834"/>
                  <a:pt x="9673053" y="5932700"/>
                </a:cubicBezTo>
                <a:lnTo>
                  <a:pt x="10618508" y="5895098"/>
                </a:lnTo>
                <a:lnTo>
                  <a:pt x="10637555" y="5855439"/>
                </a:lnTo>
                <a:cubicBezTo>
                  <a:pt x="10637494" y="5853702"/>
                  <a:pt x="10637432" y="5827374"/>
                  <a:pt x="10637370" y="5825637"/>
                </a:cubicBezTo>
                <a:cubicBezTo>
                  <a:pt x="10637371" y="5825634"/>
                  <a:pt x="10637372" y="5825633"/>
                  <a:pt x="10637373" y="5825631"/>
                </a:cubicBezTo>
                <a:cubicBezTo>
                  <a:pt x="10605151" y="4903053"/>
                  <a:pt x="10489014" y="1561585"/>
                  <a:pt x="10435228" y="31766"/>
                </a:cubicBezTo>
                <a:lnTo>
                  <a:pt x="10434110" y="0"/>
                </a:lnTo>
                <a:lnTo>
                  <a:pt x="10569387" y="0"/>
                </a:lnTo>
                <a:lnTo>
                  <a:pt x="10779628" y="6020518"/>
                </a:lnTo>
                <a:lnTo>
                  <a:pt x="223115" y="638915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5E7B0-1B61-DA1A-18D3-8CC3A0B22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2" y="1943100"/>
            <a:ext cx="7394170" cy="2964495"/>
          </a:xfrm>
        </p:spPr>
        <p:txBody>
          <a:bodyPr>
            <a:normAutofit/>
          </a:bodyPr>
          <a:lstStyle/>
          <a:p>
            <a:r>
              <a:rPr lang="en-US"/>
              <a:t>K-Means</a:t>
            </a:r>
            <a:br>
              <a:rPr lang="en-US"/>
            </a:br>
            <a:r>
              <a:rPr lang="en-US"/>
              <a:t>GMM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6B867E-4252-F59A-7DB8-7D530CBA54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3012" y="5239910"/>
            <a:ext cx="5388334" cy="78412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Dr. Uzay Çetin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705C631-3206-47B9-95C1-E3FA662DD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E4BAAD9-43C6-4634-A88A-148632A01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A1D1EB69-F97C-4BD0-8A70-72DA7F96BD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281AB96-1D46-4B0B-907B-90EB9A1523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87827F5D-8485-4174-B33C-183E06054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59B39845-CA35-4505-91E2-CA2DACEC3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505599">
            <a:off x="11060904" y="4969531"/>
            <a:ext cx="444795" cy="190233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440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29">
            <a:extLst>
              <a:ext uri="{FF2B5EF4-FFF2-40B4-BE49-F238E27FC236}">
                <a16:creationId xmlns:a16="http://schemas.microsoft.com/office/drawing/2014/main" id="{8FBBD4AE-43B2-4DD8-848D-37046AC0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: Shape 31">
            <a:extLst>
              <a:ext uri="{FF2B5EF4-FFF2-40B4-BE49-F238E27FC236}">
                <a16:creationId xmlns:a16="http://schemas.microsoft.com/office/drawing/2014/main" id="{12B9ECB7-4FD0-441D-862B-AB0B2C8C5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3754" y="0"/>
            <a:ext cx="10483894" cy="6238866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483894" h="6238866">
                <a:moveTo>
                  <a:pt x="0" y="0"/>
                </a:moveTo>
                <a:lnTo>
                  <a:pt x="10280333" y="0"/>
                </a:lnTo>
                <a:lnTo>
                  <a:pt x="10281567" y="35078"/>
                </a:lnTo>
                <a:cubicBezTo>
                  <a:pt x="10335353" y="1564897"/>
                  <a:pt x="10451490" y="4906365"/>
                  <a:pt x="10483712" y="5828943"/>
                </a:cubicBezTo>
                <a:cubicBezTo>
                  <a:pt x="10483711" y="5828945"/>
                  <a:pt x="10483710" y="5828946"/>
                  <a:pt x="10483709" y="5828949"/>
                </a:cubicBezTo>
                <a:cubicBezTo>
                  <a:pt x="10483771" y="5830686"/>
                  <a:pt x="10483833" y="5857013"/>
                  <a:pt x="10483894" y="5858751"/>
                </a:cubicBezTo>
                <a:lnTo>
                  <a:pt x="10464847" y="5898411"/>
                </a:lnTo>
                <a:lnTo>
                  <a:pt x="9519392" y="5936013"/>
                </a:lnTo>
                <a:cubicBezTo>
                  <a:pt x="9483207" y="5923146"/>
                  <a:pt x="9438064" y="5946537"/>
                  <a:pt x="9393042" y="5929110"/>
                </a:cubicBezTo>
                <a:cubicBezTo>
                  <a:pt x="9376683" y="5925080"/>
                  <a:pt x="9327240" y="5927166"/>
                  <a:pt x="9318625" y="5936429"/>
                </a:cubicBezTo>
                <a:cubicBezTo>
                  <a:pt x="9308466" y="5938690"/>
                  <a:pt x="9296167" y="5935880"/>
                  <a:pt x="9292204" y="5945637"/>
                </a:cubicBezTo>
                <a:cubicBezTo>
                  <a:pt x="9285295" y="5957443"/>
                  <a:pt x="9247789" y="5940686"/>
                  <a:pt x="9254063" y="5954174"/>
                </a:cubicBezTo>
                <a:cubicBezTo>
                  <a:pt x="9227466" y="5942722"/>
                  <a:pt x="9209172" y="5967570"/>
                  <a:pt x="9188181" y="5974220"/>
                </a:cubicBezTo>
                <a:lnTo>
                  <a:pt x="9124366" y="5984099"/>
                </a:lnTo>
                <a:lnTo>
                  <a:pt x="9081334" y="5987083"/>
                </a:lnTo>
                <a:lnTo>
                  <a:pt x="9075074" y="5987008"/>
                </a:lnTo>
                <a:lnTo>
                  <a:pt x="9023024" y="5978353"/>
                </a:lnTo>
                <a:cubicBezTo>
                  <a:pt x="9021886" y="5980305"/>
                  <a:pt x="9020326" y="5982138"/>
                  <a:pt x="9018390" y="5983789"/>
                </a:cubicBezTo>
                <a:lnTo>
                  <a:pt x="9002383" y="5989724"/>
                </a:lnTo>
                <a:lnTo>
                  <a:pt x="8988287" y="5983922"/>
                </a:lnTo>
                <a:lnTo>
                  <a:pt x="8922919" y="5974983"/>
                </a:lnTo>
                <a:lnTo>
                  <a:pt x="8827503" y="5967977"/>
                </a:lnTo>
                <a:lnTo>
                  <a:pt x="8812913" y="5962013"/>
                </a:lnTo>
                <a:cubicBezTo>
                  <a:pt x="8779880" y="5956059"/>
                  <a:pt x="8740601" y="5964799"/>
                  <a:pt x="8719138" y="5949468"/>
                </a:cubicBezTo>
                <a:lnTo>
                  <a:pt x="8670136" y="5948734"/>
                </a:lnTo>
                <a:lnTo>
                  <a:pt x="8664902" y="5954833"/>
                </a:lnTo>
                <a:lnTo>
                  <a:pt x="8650407" y="5953778"/>
                </a:lnTo>
                <a:lnTo>
                  <a:pt x="8646553" y="5954792"/>
                </a:lnTo>
                <a:cubicBezTo>
                  <a:pt x="8639200" y="5956760"/>
                  <a:pt x="8631898" y="5958495"/>
                  <a:pt x="8624463" y="5959313"/>
                </a:cubicBezTo>
                <a:cubicBezTo>
                  <a:pt x="8625055" y="5953707"/>
                  <a:pt x="8623221" y="5950274"/>
                  <a:pt x="8619950" y="5948235"/>
                </a:cubicBezTo>
                <a:lnTo>
                  <a:pt x="8613343" y="5946869"/>
                </a:lnTo>
                <a:lnTo>
                  <a:pt x="8373372" y="5955249"/>
                </a:lnTo>
                <a:lnTo>
                  <a:pt x="8353159" y="5966268"/>
                </a:lnTo>
                <a:lnTo>
                  <a:pt x="8289344" y="5976148"/>
                </a:lnTo>
                <a:lnTo>
                  <a:pt x="8246312" y="5979132"/>
                </a:lnTo>
                <a:lnTo>
                  <a:pt x="8240052" y="5979058"/>
                </a:lnTo>
                <a:lnTo>
                  <a:pt x="8188000" y="5970403"/>
                </a:lnTo>
                <a:cubicBezTo>
                  <a:pt x="8186863" y="5972353"/>
                  <a:pt x="8185304" y="5974187"/>
                  <a:pt x="8183368" y="5975839"/>
                </a:cubicBezTo>
                <a:lnTo>
                  <a:pt x="8167361" y="5981774"/>
                </a:lnTo>
                <a:lnTo>
                  <a:pt x="8153264" y="5975972"/>
                </a:lnTo>
                <a:lnTo>
                  <a:pt x="8087896" y="5967033"/>
                </a:lnTo>
                <a:lnTo>
                  <a:pt x="8071150" y="5965803"/>
                </a:lnTo>
                <a:lnTo>
                  <a:pt x="6771720" y="6011180"/>
                </a:lnTo>
                <a:lnTo>
                  <a:pt x="6374887" y="6025038"/>
                </a:lnTo>
                <a:lnTo>
                  <a:pt x="6343184" y="6026327"/>
                </a:lnTo>
                <a:cubicBezTo>
                  <a:pt x="6350505" y="6034395"/>
                  <a:pt x="6203679" y="6038135"/>
                  <a:pt x="6150487" y="6033143"/>
                </a:cubicBezTo>
                <a:lnTo>
                  <a:pt x="6149142" y="6032921"/>
                </a:lnTo>
                <a:lnTo>
                  <a:pt x="252046" y="6238852"/>
                </a:lnTo>
                <a:cubicBezTo>
                  <a:pt x="233209" y="6239447"/>
                  <a:pt x="217314" y="6221696"/>
                  <a:pt x="216478" y="6199122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91DCBF84-9F24-0EFB-7491-6ABA2BFF8B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8" name="Freeform: Shape 33">
            <a:extLst>
              <a:ext uri="{FF2B5EF4-FFF2-40B4-BE49-F238E27FC236}">
                <a16:creationId xmlns:a16="http://schemas.microsoft.com/office/drawing/2014/main" id="{418E6099-4506-452C-B3FC-62EEC775B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5854" y="2557149"/>
            <a:ext cx="10388270" cy="3681717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365237 w 10483894"/>
              <a:gd name="connsiteY2" fmla="*/ 2557149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49" fmla="*/ 0 w 10483894"/>
              <a:gd name="connsiteY49" fmla="*/ 0 h 6238866"/>
              <a:gd name="connsiteX0" fmla="*/ 0 w 10388270"/>
              <a:gd name="connsiteY0" fmla="*/ 2725271 h 6238866"/>
              <a:gd name="connsiteX1" fmla="*/ 10184709 w 10388270"/>
              <a:gd name="connsiteY1" fmla="*/ 0 h 6238866"/>
              <a:gd name="connsiteX2" fmla="*/ 10269613 w 10388270"/>
              <a:gd name="connsiteY2" fmla="*/ 2557149 h 6238866"/>
              <a:gd name="connsiteX3" fmla="*/ 10388088 w 10388270"/>
              <a:gd name="connsiteY3" fmla="*/ 5828943 h 6238866"/>
              <a:gd name="connsiteX4" fmla="*/ 10388085 w 10388270"/>
              <a:gd name="connsiteY4" fmla="*/ 5828949 h 6238866"/>
              <a:gd name="connsiteX5" fmla="*/ 10388270 w 10388270"/>
              <a:gd name="connsiteY5" fmla="*/ 5858751 h 6238866"/>
              <a:gd name="connsiteX6" fmla="*/ 10369223 w 10388270"/>
              <a:gd name="connsiteY6" fmla="*/ 5898411 h 6238866"/>
              <a:gd name="connsiteX7" fmla="*/ 9423768 w 10388270"/>
              <a:gd name="connsiteY7" fmla="*/ 5936013 h 6238866"/>
              <a:gd name="connsiteX8" fmla="*/ 9297418 w 10388270"/>
              <a:gd name="connsiteY8" fmla="*/ 5929110 h 6238866"/>
              <a:gd name="connsiteX9" fmla="*/ 9223001 w 10388270"/>
              <a:gd name="connsiteY9" fmla="*/ 5936429 h 6238866"/>
              <a:gd name="connsiteX10" fmla="*/ 9196580 w 10388270"/>
              <a:gd name="connsiteY10" fmla="*/ 5945637 h 6238866"/>
              <a:gd name="connsiteX11" fmla="*/ 9158439 w 10388270"/>
              <a:gd name="connsiteY11" fmla="*/ 5954174 h 6238866"/>
              <a:gd name="connsiteX12" fmla="*/ 9092557 w 10388270"/>
              <a:gd name="connsiteY12" fmla="*/ 5974220 h 6238866"/>
              <a:gd name="connsiteX13" fmla="*/ 9028742 w 10388270"/>
              <a:gd name="connsiteY13" fmla="*/ 5984099 h 6238866"/>
              <a:gd name="connsiteX14" fmla="*/ 8985710 w 10388270"/>
              <a:gd name="connsiteY14" fmla="*/ 5987083 h 6238866"/>
              <a:gd name="connsiteX15" fmla="*/ 8979450 w 10388270"/>
              <a:gd name="connsiteY15" fmla="*/ 5987008 h 6238866"/>
              <a:gd name="connsiteX16" fmla="*/ 8927400 w 10388270"/>
              <a:gd name="connsiteY16" fmla="*/ 5978353 h 6238866"/>
              <a:gd name="connsiteX17" fmla="*/ 8922766 w 10388270"/>
              <a:gd name="connsiteY17" fmla="*/ 5983789 h 6238866"/>
              <a:gd name="connsiteX18" fmla="*/ 8906759 w 10388270"/>
              <a:gd name="connsiteY18" fmla="*/ 5989724 h 6238866"/>
              <a:gd name="connsiteX19" fmla="*/ 8892663 w 10388270"/>
              <a:gd name="connsiteY19" fmla="*/ 5983922 h 6238866"/>
              <a:gd name="connsiteX20" fmla="*/ 8827295 w 10388270"/>
              <a:gd name="connsiteY20" fmla="*/ 5974983 h 6238866"/>
              <a:gd name="connsiteX21" fmla="*/ 8731879 w 10388270"/>
              <a:gd name="connsiteY21" fmla="*/ 5967977 h 6238866"/>
              <a:gd name="connsiteX22" fmla="*/ 8717289 w 10388270"/>
              <a:gd name="connsiteY22" fmla="*/ 5962013 h 6238866"/>
              <a:gd name="connsiteX23" fmla="*/ 8623514 w 10388270"/>
              <a:gd name="connsiteY23" fmla="*/ 5949468 h 6238866"/>
              <a:gd name="connsiteX24" fmla="*/ 8574512 w 10388270"/>
              <a:gd name="connsiteY24" fmla="*/ 5948734 h 6238866"/>
              <a:gd name="connsiteX25" fmla="*/ 8569278 w 10388270"/>
              <a:gd name="connsiteY25" fmla="*/ 5954833 h 6238866"/>
              <a:gd name="connsiteX26" fmla="*/ 8554783 w 10388270"/>
              <a:gd name="connsiteY26" fmla="*/ 5953778 h 6238866"/>
              <a:gd name="connsiteX27" fmla="*/ 8550929 w 10388270"/>
              <a:gd name="connsiteY27" fmla="*/ 5954792 h 6238866"/>
              <a:gd name="connsiteX28" fmla="*/ 8528839 w 10388270"/>
              <a:gd name="connsiteY28" fmla="*/ 5959313 h 6238866"/>
              <a:gd name="connsiteX29" fmla="*/ 8524326 w 10388270"/>
              <a:gd name="connsiteY29" fmla="*/ 5948235 h 6238866"/>
              <a:gd name="connsiteX30" fmla="*/ 8517719 w 10388270"/>
              <a:gd name="connsiteY30" fmla="*/ 5946869 h 6238866"/>
              <a:gd name="connsiteX31" fmla="*/ 8277748 w 10388270"/>
              <a:gd name="connsiteY31" fmla="*/ 5955249 h 6238866"/>
              <a:gd name="connsiteX32" fmla="*/ 8257535 w 10388270"/>
              <a:gd name="connsiteY32" fmla="*/ 5966268 h 6238866"/>
              <a:gd name="connsiteX33" fmla="*/ 8193720 w 10388270"/>
              <a:gd name="connsiteY33" fmla="*/ 5976148 h 6238866"/>
              <a:gd name="connsiteX34" fmla="*/ 8150688 w 10388270"/>
              <a:gd name="connsiteY34" fmla="*/ 5979132 h 6238866"/>
              <a:gd name="connsiteX35" fmla="*/ 8144428 w 10388270"/>
              <a:gd name="connsiteY35" fmla="*/ 5979058 h 6238866"/>
              <a:gd name="connsiteX36" fmla="*/ 8092376 w 10388270"/>
              <a:gd name="connsiteY36" fmla="*/ 5970403 h 6238866"/>
              <a:gd name="connsiteX37" fmla="*/ 8087744 w 10388270"/>
              <a:gd name="connsiteY37" fmla="*/ 5975839 h 6238866"/>
              <a:gd name="connsiteX38" fmla="*/ 8071737 w 10388270"/>
              <a:gd name="connsiteY38" fmla="*/ 5981774 h 6238866"/>
              <a:gd name="connsiteX39" fmla="*/ 8057640 w 10388270"/>
              <a:gd name="connsiteY39" fmla="*/ 5975972 h 6238866"/>
              <a:gd name="connsiteX40" fmla="*/ 7992272 w 10388270"/>
              <a:gd name="connsiteY40" fmla="*/ 5967033 h 6238866"/>
              <a:gd name="connsiteX41" fmla="*/ 7975526 w 10388270"/>
              <a:gd name="connsiteY41" fmla="*/ 5965803 h 6238866"/>
              <a:gd name="connsiteX42" fmla="*/ 6676096 w 10388270"/>
              <a:gd name="connsiteY42" fmla="*/ 6011180 h 6238866"/>
              <a:gd name="connsiteX43" fmla="*/ 6279263 w 10388270"/>
              <a:gd name="connsiteY43" fmla="*/ 6025038 h 6238866"/>
              <a:gd name="connsiteX44" fmla="*/ 6247560 w 10388270"/>
              <a:gd name="connsiteY44" fmla="*/ 6026327 h 6238866"/>
              <a:gd name="connsiteX45" fmla="*/ 6054863 w 10388270"/>
              <a:gd name="connsiteY45" fmla="*/ 6033143 h 6238866"/>
              <a:gd name="connsiteX46" fmla="*/ 6053518 w 10388270"/>
              <a:gd name="connsiteY46" fmla="*/ 6032921 h 6238866"/>
              <a:gd name="connsiteX47" fmla="*/ 156422 w 10388270"/>
              <a:gd name="connsiteY47" fmla="*/ 6238852 h 6238866"/>
              <a:gd name="connsiteX48" fmla="*/ 120854 w 10388270"/>
              <a:gd name="connsiteY48" fmla="*/ 6199122 h 6238866"/>
              <a:gd name="connsiteX49" fmla="*/ 0 w 10388270"/>
              <a:gd name="connsiteY49" fmla="*/ 2725271 h 6238866"/>
              <a:gd name="connsiteX0" fmla="*/ 0 w 10388270"/>
              <a:gd name="connsiteY0" fmla="*/ 168122 h 3681717"/>
              <a:gd name="connsiteX1" fmla="*/ 10269613 w 10388270"/>
              <a:gd name="connsiteY1" fmla="*/ 0 h 3681717"/>
              <a:gd name="connsiteX2" fmla="*/ 10388088 w 10388270"/>
              <a:gd name="connsiteY2" fmla="*/ 3271794 h 3681717"/>
              <a:gd name="connsiteX3" fmla="*/ 10388085 w 10388270"/>
              <a:gd name="connsiteY3" fmla="*/ 3271800 h 3681717"/>
              <a:gd name="connsiteX4" fmla="*/ 10388270 w 10388270"/>
              <a:gd name="connsiteY4" fmla="*/ 3301602 h 3681717"/>
              <a:gd name="connsiteX5" fmla="*/ 10369223 w 10388270"/>
              <a:gd name="connsiteY5" fmla="*/ 3341262 h 3681717"/>
              <a:gd name="connsiteX6" fmla="*/ 9423768 w 10388270"/>
              <a:gd name="connsiteY6" fmla="*/ 3378864 h 3681717"/>
              <a:gd name="connsiteX7" fmla="*/ 9297418 w 10388270"/>
              <a:gd name="connsiteY7" fmla="*/ 3371961 h 3681717"/>
              <a:gd name="connsiteX8" fmla="*/ 9223001 w 10388270"/>
              <a:gd name="connsiteY8" fmla="*/ 3379280 h 3681717"/>
              <a:gd name="connsiteX9" fmla="*/ 9196580 w 10388270"/>
              <a:gd name="connsiteY9" fmla="*/ 3388488 h 3681717"/>
              <a:gd name="connsiteX10" fmla="*/ 9158439 w 10388270"/>
              <a:gd name="connsiteY10" fmla="*/ 3397025 h 3681717"/>
              <a:gd name="connsiteX11" fmla="*/ 9092557 w 10388270"/>
              <a:gd name="connsiteY11" fmla="*/ 3417071 h 3681717"/>
              <a:gd name="connsiteX12" fmla="*/ 9028742 w 10388270"/>
              <a:gd name="connsiteY12" fmla="*/ 3426950 h 3681717"/>
              <a:gd name="connsiteX13" fmla="*/ 8985710 w 10388270"/>
              <a:gd name="connsiteY13" fmla="*/ 3429934 h 3681717"/>
              <a:gd name="connsiteX14" fmla="*/ 8979450 w 10388270"/>
              <a:gd name="connsiteY14" fmla="*/ 3429859 h 3681717"/>
              <a:gd name="connsiteX15" fmla="*/ 8927400 w 10388270"/>
              <a:gd name="connsiteY15" fmla="*/ 3421204 h 3681717"/>
              <a:gd name="connsiteX16" fmla="*/ 8922766 w 10388270"/>
              <a:gd name="connsiteY16" fmla="*/ 3426640 h 3681717"/>
              <a:gd name="connsiteX17" fmla="*/ 8906759 w 10388270"/>
              <a:gd name="connsiteY17" fmla="*/ 3432575 h 3681717"/>
              <a:gd name="connsiteX18" fmla="*/ 8892663 w 10388270"/>
              <a:gd name="connsiteY18" fmla="*/ 3426773 h 3681717"/>
              <a:gd name="connsiteX19" fmla="*/ 8827295 w 10388270"/>
              <a:gd name="connsiteY19" fmla="*/ 3417834 h 3681717"/>
              <a:gd name="connsiteX20" fmla="*/ 8731879 w 10388270"/>
              <a:gd name="connsiteY20" fmla="*/ 3410828 h 3681717"/>
              <a:gd name="connsiteX21" fmla="*/ 8717289 w 10388270"/>
              <a:gd name="connsiteY21" fmla="*/ 3404864 h 3681717"/>
              <a:gd name="connsiteX22" fmla="*/ 8623514 w 10388270"/>
              <a:gd name="connsiteY22" fmla="*/ 3392319 h 3681717"/>
              <a:gd name="connsiteX23" fmla="*/ 8574512 w 10388270"/>
              <a:gd name="connsiteY23" fmla="*/ 3391585 h 3681717"/>
              <a:gd name="connsiteX24" fmla="*/ 8569278 w 10388270"/>
              <a:gd name="connsiteY24" fmla="*/ 3397684 h 3681717"/>
              <a:gd name="connsiteX25" fmla="*/ 8554783 w 10388270"/>
              <a:gd name="connsiteY25" fmla="*/ 3396629 h 3681717"/>
              <a:gd name="connsiteX26" fmla="*/ 8550929 w 10388270"/>
              <a:gd name="connsiteY26" fmla="*/ 3397643 h 3681717"/>
              <a:gd name="connsiteX27" fmla="*/ 8528839 w 10388270"/>
              <a:gd name="connsiteY27" fmla="*/ 3402164 h 3681717"/>
              <a:gd name="connsiteX28" fmla="*/ 8524326 w 10388270"/>
              <a:gd name="connsiteY28" fmla="*/ 3391086 h 3681717"/>
              <a:gd name="connsiteX29" fmla="*/ 8517719 w 10388270"/>
              <a:gd name="connsiteY29" fmla="*/ 3389720 h 3681717"/>
              <a:gd name="connsiteX30" fmla="*/ 8277748 w 10388270"/>
              <a:gd name="connsiteY30" fmla="*/ 3398100 h 3681717"/>
              <a:gd name="connsiteX31" fmla="*/ 8257535 w 10388270"/>
              <a:gd name="connsiteY31" fmla="*/ 3409119 h 3681717"/>
              <a:gd name="connsiteX32" fmla="*/ 8193720 w 10388270"/>
              <a:gd name="connsiteY32" fmla="*/ 3418999 h 3681717"/>
              <a:gd name="connsiteX33" fmla="*/ 8150688 w 10388270"/>
              <a:gd name="connsiteY33" fmla="*/ 3421983 h 3681717"/>
              <a:gd name="connsiteX34" fmla="*/ 8144428 w 10388270"/>
              <a:gd name="connsiteY34" fmla="*/ 3421909 h 3681717"/>
              <a:gd name="connsiteX35" fmla="*/ 8092376 w 10388270"/>
              <a:gd name="connsiteY35" fmla="*/ 3413254 h 3681717"/>
              <a:gd name="connsiteX36" fmla="*/ 8087744 w 10388270"/>
              <a:gd name="connsiteY36" fmla="*/ 3418690 h 3681717"/>
              <a:gd name="connsiteX37" fmla="*/ 8071737 w 10388270"/>
              <a:gd name="connsiteY37" fmla="*/ 3424625 h 3681717"/>
              <a:gd name="connsiteX38" fmla="*/ 8057640 w 10388270"/>
              <a:gd name="connsiteY38" fmla="*/ 3418823 h 3681717"/>
              <a:gd name="connsiteX39" fmla="*/ 7992272 w 10388270"/>
              <a:gd name="connsiteY39" fmla="*/ 3409884 h 3681717"/>
              <a:gd name="connsiteX40" fmla="*/ 7975526 w 10388270"/>
              <a:gd name="connsiteY40" fmla="*/ 3408654 h 3681717"/>
              <a:gd name="connsiteX41" fmla="*/ 6676096 w 10388270"/>
              <a:gd name="connsiteY41" fmla="*/ 3454031 h 3681717"/>
              <a:gd name="connsiteX42" fmla="*/ 6279263 w 10388270"/>
              <a:gd name="connsiteY42" fmla="*/ 3467889 h 3681717"/>
              <a:gd name="connsiteX43" fmla="*/ 6247560 w 10388270"/>
              <a:gd name="connsiteY43" fmla="*/ 3469178 h 3681717"/>
              <a:gd name="connsiteX44" fmla="*/ 6054863 w 10388270"/>
              <a:gd name="connsiteY44" fmla="*/ 3475994 h 3681717"/>
              <a:gd name="connsiteX45" fmla="*/ 6053518 w 10388270"/>
              <a:gd name="connsiteY45" fmla="*/ 3475772 h 3681717"/>
              <a:gd name="connsiteX46" fmla="*/ 156422 w 10388270"/>
              <a:gd name="connsiteY46" fmla="*/ 3681703 h 3681717"/>
              <a:gd name="connsiteX47" fmla="*/ 120854 w 10388270"/>
              <a:gd name="connsiteY47" fmla="*/ 3641973 h 3681717"/>
              <a:gd name="connsiteX48" fmla="*/ 0 w 10388270"/>
              <a:gd name="connsiteY48" fmla="*/ 168122 h 368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388270" h="3681717">
                <a:moveTo>
                  <a:pt x="0" y="168122"/>
                </a:moveTo>
                <a:lnTo>
                  <a:pt x="10269613" y="0"/>
                </a:lnTo>
                <a:cubicBezTo>
                  <a:pt x="10323399" y="1529819"/>
                  <a:pt x="10355866" y="2349216"/>
                  <a:pt x="10388088" y="3271794"/>
                </a:cubicBezTo>
                <a:cubicBezTo>
                  <a:pt x="10388087" y="3271796"/>
                  <a:pt x="10388086" y="3271797"/>
                  <a:pt x="10388085" y="3271800"/>
                </a:cubicBezTo>
                <a:cubicBezTo>
                  <a:pt x="10388147" y="3273537"/>
                  <a:pt x="10388209" y="3299864"/>
                  <a:pt x="10388270" y="3301602"/>
                </a:cubicBezTo>
                <a:lnTo>
                  <a:pt x="10369223" y="3341262"/>
                </a:lnTo>
                <a:lnTo>
                  <a:pt x="9423768" y="3378864"/>
                </a:lnTo>
                <a:cubicBezTo>
                  <a:pt x="9387583" y="3365997"/>
                  <a:pt x="9342440" y="3389388"/>
                  <a:pt x="9297418" y="3371961"/>
                </a:cubicBezTo>
                <a:cubicBezTo>
                  <a:pt x="9281059" y="3367931"/>
                  <a:pt x="9231616" y="3370017"/>
                  <a:pt x="9223001" y="3379280"/>
                </a:cubicBezTo>
                <a:cubicBezTo>
                  <a:pt x="9212842" y="3381541"/>
                  <a:pt x="9200543" y="3378731"/>
                  <a:pt x="9196580" y="3388488"/>
                </a:cubicBezTo>
                <a:cubicBezTo>
                  <a:pt x="9189671" y="3400294"/>
                  <a:pt x="9152165" y="3383537"/>
                  <a:pt x="9158439" y="3397025"/>
                </a:cubicBezTo>
                <a:cubicBezTo>
                  <a:pt x="9131842" y="3385573"/>
                  <a:pt x="9113548" y="3410421"/>
                  <a:pt x="9092557" y="3417071"/>
                </a:cubicBezTo>
                <a:lnTo>
                  <a:pt x="9028742" y="3426950"/>
                </a:lnTo>
                <a:lnTo>
                  <a:pt x="8985710" y="3429934"/>
                </a:lnTo>
                <a:lnTo>
                  <a:pt x="8979450" y="3429859"/>
                </a:lnTo>
                <a:lnTo>
                  <a:pt x="8927400" y="3421204"/>
                </a:lnTo>
                <a:cubicBezTo>
                  <a:pt x="8926262" y="3423156"/>
                  <a:pt x="8924702" y="3424989"/>
                  <a:pt x="8922766" y="3426640"/>
                </a:cubicBezTo>
                <a:lnTo>
                  <a:pt x="8906759" y="3432575"/>
                </a:lnTo>
                <a:lnTo>
                  <a:pt x="8892663" y="3426773"/>
                </a:lnTo>
                <a:lnTo>
                  <a:pt x="8827295" y="3417834"/>
                </a:lnTo>
                <a:lnTo>
                  <a:pt x="8731879" y="3410828"/>
                </a:lnTo>
                <a:lnTo>
                  <a:pt x="8717289" y="3404864"/>
                </a:lnTo>
                <a:cubicBezTo>
                  <a:pt x="8684256" y="3398910"/>
                  <a:pt x="8644977" y="3407650"/>
                  <a:pt x="8623514" y="3392319"/>
                </a:cubicBezTo>
                <a:lnTo>
                  <a:pt x="8574512" y="3391585"/>
                </a:lnTo>
                <a:lnTo>
                  <a:pt x="8569278" y="3397684"/>
                </a:lnTo>
                <a:lnTo>
                  <a:pt x="8554783" y="3396629"/>
                </a:lnTo>
                <a:lnTo>
                  <a:pt x="8550929" y="3397643"/>
                </a:lnTo>
                <a:cubicBezTo>
                  <a:pt x="8543576" y="3399611"/>
                  <a:pt x="8536274" y="3401346"/>
                  <a:pt x="8528839" y="3402164"/>
                </a:cubicBezTo>
                <a:cubicBezTo>
                  <a:pt x="8529431" y="3396558"/>
                  <a:pt x="8527597" y="3393125"/>
                  <a:pt x="8524326" y="3391086"/>
                </a:cubicBezTo>
                <a:lnTo>
                  <a:pt x="8517719" y="3389720"/>
                </a:lnTo>
                <a:lnTo>
                  <a:pt x="8277748" y="3398100"/>
                </a:lnTo>
                <a:lnTo>
                  <a:pt x="8257535" y="3409119"/>
                </a:lnTo>
                <a:lnTo>
                  <a:pt x="8193720" y="3418999"/>
                </a:lnTo>
                <a:lnTo>
                  <a:pt x="8150688" y="3421983"/>
                </a:lnTo>
                <a:lnTo>
                  <a:pt x="8144428" y="3421909"/>
                </a:lnTo>
                <a:lnTo>
                  <a:pt x="8092376" y="3413254"/>
                </a:lnTo>
                <a:cubicBezTo>
                  <a:pt x="8091239" y="3415204"/>
                  <a:pt x="8089680" y="3417038"/>
                  <a:pt x="8087744" y="3418690"/>
                </a:cubicBezTo>
                <a:lnTo>
                  <a:pt x="8071737" y="3424625"/>
                </a:lnTo>
                <a:lnTo>
                  <a:pt x="8057640" y="3418823"/>
                </a:lnTo>
                <a:lnTo>
                  <a:pt x="7992272" y="3409884"/>
                </a:lnTo>
                <a:lnTo>
                  <a:pt x="7975526" y="3408654"/>
                </a:lnTo>
                <a:lnTo>
                  <a:pt x="6676096" y="3454031"/>
                </a:lnTo>
                <a:lnTo>
                  <a:pt x="6279263" y="3467889"/>
                </a:lnTo>
                <a:lnTo>
                  <a:pt x="6247560" y="3469178"/>
                </a:lnTo>
                <a:cubicBezTo>
                  <a:pt x="6254881" y="3477246"/>
                  <a:pt x="6108055" y="3480986"/>
                  <a:pt x="6054863" y="3475994"/>
                </a:cubicBezTo>
                <a:lnTo>
                  <a:pt x="6053518" y="3475772"/>
                </a:lnTo>
                <a:lnTo>
                  <a:pt x="156422" y="3681703"/>
                </a:lnTo>
                <a:cubicBezTo>
                  <a:pt x="137585" y="3682298"/>
                  <a:pt x="121690" y="3664547"/>
                  <a:pt x="120854" y="3641973"/>
                </a:cubicBezTo>
                <a:lnTo>
                  <a:pt x="0" y="168122"/>
                </a:lnTo>
                <a:close/>
              </a:path>
            </a:pathLst>
          </a:custGeom>
          <a:gradFill>
            <a:gsLst>
              <a:gs pos="0">
                <a:srgbClr val="000000">
                  <a:alpha val="35000"/>
                </a:srgbClr>
              </a:gs>
              <a:gs pos="59000">
                <a:srgbClr val="000000">
                  <a:alpha val="0"/>
                </a:srgbClr>
              </a:gs>
              <a:gs pos="24000">
                <a:srgbClr val="000000">
                  <a:alpha val="20000"/>
                </a:srgbClr>
              </a:gs>
            </a:gsLst>
            <a:lin ang="162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35">
            <a:extLst>
              <a:ext uri="{FF2B5EF4-FFF2-40B4-BE49-F238E27FC236}">
                <a16:creationId xmlns:a16="http://schemas.microsoft.com/office/drawing/2014/main" id="{C24F8935-CD1B-415D-8627-798A95F47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0706100 w 12192000"/>
              <a:gd name="connsiteY3" fmla="*/ 6024035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42883 w 12192000"/>
              <a:gd name="connsiteY3" fmla="*/ 6050129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50901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23682" y="3561"/>
                </a:lnTo>
                <a:lnTo>
                  <a:pt x="1450901" y="6387106"/>
                </a:lnTo>
                <a:lnTo>
                  <a:pt x="12003341" y="6020473"/>
                </a:lnTo>
                <a:lnTo>
                  <a:pt x="11788988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37">
            <a:extLst>
              <a:ext uri="{FF2B5EF4-FFF2-40B4-BE49-F238E27FC236}">
                <a16:creationId xmlns:a16="http://schemas.microsoft.com/office/drawing/2014/main" id="{E151420D-217E-4604-9680-CE619EF01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24629" y="0"/>
            <a:ext cx="10779628" cy="6389159"/>
          </a:xfrm>
          <a:custGeom>
            <a:avLst/>
            <a:gdLst>
              <a:gd name="connsiteX0" fmla="*/ 0 w 10779628"/>
              <a:gd name="connsiteY0" fmla="*/ 0 h 6389159"/>
              <a:gd name="connsiteX1" fmla="*/ 153777 w 10779628"/>
              <a:gd name="connsiteY1" fmla="*/ 0 h 6389159"/>
              <a:gd name="connsiteX2" fmla="*/ 370140 w 10779628"/>
              <a:gd name="connsiteY2" fmla="*/ 6195811 h 6389159"/>
              <a:gd name="connsiteX3" fmla="*/ 405708 w 10779628"/>
              <a:gd name="connsiteY3" fmla="*/ 6235540 h 6389159"/>
              <a:gd name="connsiteX4" fmla="*/ 6302803 w 10779628"/>
              <a:gd name="connsiteY4" fmla="*/ 6029609 h 6389159"/>
              <a:gd name="connsiteX5" fmla="*/ 6304148 w 10779628"/>
              <a:gd name="connsiteY5" fmla="*/ 6029831 h 6389159"/>
              <a:gd name="connsiteX6" fmla="*/ 6496845 w 10779628"/>
              <a:gd name="connsiteY6" fmla="*/ 6023014 h 6389159"/>
              <a:gd name="connsiteX7" fmla="*/ 6528549 w 10779628"/>
              <a:gd name="connsiteY7" fmla="*/ 6021726 h 6389159"/>
              <a:gd name="connsiteX8" fmla="*/ 6925381 w 10779628"/>
              <a:gd name="connsiteY8" fmla="*/ 6007868 h 6389159"/>
              <a:gd name="connsiteX9" fmla="*/ 8224811 w 10779628"/>
              <a:gd name="connsiteY9" fmla="*/ 5962491 h 6389159"/>
              <a:gd name="connsiteX10" fmla="*/ 8241557 w 10779628"/>
              <a:gd name="connsiteY10" fmla="*/ 5963722 h 6389159"/>
              <a:gd name="connsiteX11" fmla="*/ 8306925 w 10779628"/>
              <a:gd name="connsiteY11" fmla="*/ 5972660 h 6389159"/>
              <a:gd name="connsiteX12" fmla="*/ 8321022 w 10779628"/>
              <a:gd name="connsiteY12" fmla="*/ 5978462 h 6389159"/>
              <a:gd name="connsiteX13" fmla="*/ 8337029 w 10779628"/>
              <a:gd name="connsiteY13" fmla="*/ 5972527 h 6389159"/>
              <a:gd name="connsiteX14" fmla="*/ 8341661 w 10779628"/>
              <a:gd name="connsiteY14" fmla="*/ 5967091 h 6389159"/>
              <a:gd name="connsiteX15" fmla="*/ 8393713 w 10779628"/>
              <a:gd name="connsiteY15" fmla="*/ 5975746 h 6389159"/>
              <a:gd name="connsiteX16" fmla="*/ 8399973 w 10779628"/>
              <a:gd name="connsiteY16" fmla="*/ 5975820 h 6389159"/>
              <a:gd name="connsiteX17" fmla="*/ 8443005 w 10779628"/>
              <a:gd name="connsiteY17" fmla="*/ 5972836 h 6389159"/>
              <a:gd name="connsiteX18" fmla="*/ 8506820 w 10779628"/>
              <a:gd name="connsiteY18" fmla="*/ 5962957 h 6389159"/>
              <a:gd name="connsiteX19" fmla="*/ 8527033 w 10779628"/>
              <a:gd name="connsiteY19" fmla="*/ 5951937 h 6389159"/>
              <a:gd name="connsiteX20" fmla="*/ 8767004 w 10779628"/>
              <a:gd name="connsiteY20" fmla="*/ 5943558 h 6389159"/>
              <a:gd name="connsiteX21" fmla="*/ 8773611 w 10779628"/>
              <a:gd name="connsiteY21" fmla="*/ 5944923 h 6389159"/>
              <a:gd name="connsiteX22" fmla="*/ 8778124 w 10779628"/>
              <a:gd name="connsiteY22" fmla="*/ 5956001 h 6389159"/>
              <a:gd name="connsiteX23" fmla="*/ 8800214 w 10779628"/>
              <a:gd name="connsiteY23" fmla="*/ 5951480 h 6389159"/>
              <a:gd name="connsiteX24" fmla="*/ 8804068 w 10779628"/>
              <a:gd name="connsiteY24" fmla="*/ 5950466 h 6389159"/>
              <a:gd name="connsiteX25" fmla="*/ 8818563 w 10779628"/>
              <a:gd name="connsiteY25" fmla="*/ 5951521 h 6389159"/>
              <a:gd name="connsiteX26" fmla="*/ 8823797 w 10779628"/>
              <a:gd name="connsiteY26" fmla="*/ 5945423 h 6389159"/>
              <a:gd name="connsiteX27" fmla="*/ 8872799 w 10779628"/>
              <a:gd name="connsiteY27" fmla="*/ 5946156 h 6389159"/>
              <a:gd name="connsiteX28" fmla="*/ 8966574 w 10779628"/>
              <a:gd name="connsiteY28" fmla="*/ 5958701 h 6389159"/>
              <a:gd name="connsiteX29" fmla="*/ 8981164 w 10779628"/>
              <a:gd name="connsiteY29" fmla="*/ 5964665 h 6389159"/>
              <a:gd name="connsiteX30" fmla="*/ 9076580 w 10779628"/>
              <a:gd name="connsiteY30" fmla="*/ 5971672 h 6389159"/>
              <a:gd name="connsiteX31" fmla="*/ 9141948 w 10779628"/>
              <a:gd name="connsiteY31" fmla="*/ 5980610 h 6389159"/>
              <a:gd name="connsiteX32" fmla="*/ 9156044 w 10779628"/>
              <a:gd name="connsiteY32" fmla="*/ 5986412 h 6389159"/>
              <a:gd name="connsiteX33" fmla="*/ 9172051 w 10779628"/>
              <a:gd name="connsiteY33" fmla="*/ 5980477 h 6389159"/>
              <a:gd name="connsiteX34" fmla="*/ 9176685 w 10779628"/>
              <a:gd name="connsiteY34" fmla="*/ 5975041 h 6389159"/>
              <a:gd name="connsiteX35" fmla="*/ 9228735 w 10779628"/>
              <a:gd name="connsiteY35" fmla="*/ 5983696 h 6389159"/>
              <a:gd name="connsiteX36" fmla="*/ 9234995 w 10779628"/>
              <a:gd name="connsiteY36" fmla="*/ 5983770 h 6389159"/>
              <a:gd name="connsiteX37" fmla="*/ 9278027 w 10779628"/>
              <a:gd name="connsiteY37" fmla="*/ 5980787 h 6389159"/>
              <a:gd name="connsiteX38" fmla="*/ 9341842 w 10779628"/>
              <a:gd name="connsiteY38" fmla="*/ 5970908 h 6389159"/>
              <a:gd name="connsiteX39" fmla="*/ 9407724 w 10779628"/>
              <a:gd name="connsiteY39" fmla="*/ 5950862 h 6389159"/>
              <a:gd name="connsiteX40" fmla="*/ 9445865 w 10779628"/>
              <a:gd name="connsiteY40" fmla="*/ 5942325 h 6389159"/>
              <a:gd name="connsiteX41" fmla="*/ 9472286 w 10779628"/>
              <a:gd name="connsiteY41" fmla="*/ 5933117 h 6389159"/>
              <a:gd name="connsiteX42" fmla="*/ 9546703 w 10779628"/>
              <a:gd name="connsiteY42" fmla="*/ 5925799 h 6389159"/>
              <a:gd name="connsiteX43" fmla="*/ 9673053 w 10779628"/>
              <a:gd name="connsiteY43" fmla="*/ 5932700 h 6389159"/>
              <a:gd name="connsiteX44" fmla="*/ 10618508 w 10779628"/>
              <a:gd name="connsiteY44" fmla="*/ 5895098 h 6389159"/>
              <a:gd name="connsiteX45" fmla="*/ 10637555 w 10779628"/>
              <a:gd name="connsiteY45" fmla="*/ 5855439 h 6389159"/>
              <a:gd name="connsiteX46" fmla="*/ 10637370 w 10779628"/>
              <a:gd name="connsiteY46" fmla="*/ 5825637 h 6389159"/>
              <a:gd name="connsiteX47" fmla="*/ 10637373 w 10779628"/>
              <a:gd name="connsiteY47" fmla="*/ 5825631 h 6389159"/>
              <a:gd name="connsiteX48" fmla="*/ 10435228 w 10779628"/>
              <a:gd name="connsiteY48" fmla="*/ 31766 h 6389159"/>
              <a:gd name="connsiteX49" fmla="*/ 10434110 w 10779628"/>
              <a:gd name="connsiteY49" fmla="*/ 0 h 6389159"/>
              <a:gd name="connsiteX50" fmla="*/ 10569387 w 10779628"/>
              <a:gd name="connsiteY50" fmla="*/ 0 h 6389159"/>
              <a:gd name="connsiteX51" fmla="*/ 10779628 w 10779628"/>
              <a:gd name="connsiteY51" fmla="*/ 6020518 h 6389159"/>
              <a:gd name="connsiteX52" fmla="*/ 223115 w 10779628"/>
              <a:gd name="connsiteY52" fmla="*/ 6389159 h 6389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0779628" h="6389159">
                <a:moveTo>
                  <a:pt x="0" y="0"/>
                </a:moveTo>
                <a:lnTo>
                  <a:pt x="153777" y="0"/>
                </a:lnTo>
                <a:lnTo>
                  <a:pt x="370140" y="6195811"/>
                </a:lnTo>
                <a:cubicBezTo>
                  <a:pt x="370976" y="6218384"/>
                  <a:pt x="386870" y="6236135"/>
                  <a:pt x="405708" y="6235540"/>
                </a:cubicBezTo>
                <a:lnTo>
                  <a:pt x="6302803" y="6029609"/>
                </a:lnTo>
                <a:lnTo>
                  <a:pt x="6304148" y="6029831"/>
                </a:lnTo>
                <a:cubicBezTo>
                  <a:pt x="6357339" y="6034823"/>
                  <a:pt x="6504165" y="6031083"/>
                  <a:pt x="6496845" y="6023014"/>
                </a:cubicBezTo>
                <a:lnTo>
                  <a:pt x="6528549" y="6021726"/>
                </a:lnTo>
                <a:lnTo>
                  <a:pt x="6925381" y="6007868"/>
                </a:lnTo>
                <a:lnTo>
                  <a:pt x="8224811" y="5962491"/>
                </a:lnTo>
                <a:lnTo>
                  <a:pt x="8241557" y="5963722"/>
                </a:lnTo>
                <a:lnTo>
                  <a:pt x="8306925" y="5972660"/>
                </a:lnTo>
                <a:lnTo>
                  <a:pt x="8321022" y="5978462"/>
                </a:lnTo>
                <a:lnTo>
                  <a:pt x="8337029" y="5972527"/>
                </a:lnTo>
                <a:cubicBezTo>
                  <a:pt x="8338965" y="5970876"/>
                  <a:pt x="8340524" y="5969041"/>
                  <a:pt x="8341661" y="5967091"/>
                </a:cubicBezTo>
                <a:lnTo>
                  <a:pt x="8393713" y="5975746"/>
                </a:lnTo>
                <a:lnTo>
                  <a:pt x="8399973" y="5975820"/>
                </a:lnTo>
                <a:lnTo>
                  <a:pt x="8443005" y="5972836"/>
                </a:lnTo>
                <a:lnTo>
                  <a:pt x="8506820" y="5962957"/>
                </a:lnTo>
                <a:lnTo>
                  <a:pt x="8527033" y="5951937"/>
                </a:lnTo>
                <a:lnTo>
                  <a:pt x="8767004" y="5943558"/>
                </a:lnTo>
                <a:lnTo>
                  <a:pt x="8773611" y="5944923"/>
                </a:lnTo>
                <a:cubicBezTo>
                  <a:pt x="8776882" y="5946962"/>
                  <a:pt x="8778716" y="5950395"/>
                  <a:pt x="8778124" y="5956001"/>
                </a:cubicBezTo>
                <a:cubicBezTo>
                  <a:pt x="8785559" y="5955183"/>
                  <a:pt x="8792861" y="5953448"/>
                  <a:pt x="8800214" y="5951480"/>
                </a:cubicBezTo>
                <a:lnTo>
                  <a:pt x="8804068" y="5950466"/>
                </a:lnTo>
                <a:lnTo>
                  <a:pt x="8818563" y="5951521"/>
                </a:lnTo>
                <a:lnTo>
                  <a:pt x="8823797" y="5945423"/>
                </a:lnTo>
                <a:lnTo>
                  <a:pt x="8872799" y="5946156"/>
                </a:lnTo>
                <a:cubicBezTo>
                  <a:pt x="8894262" y="5961487"/>
                  <a:pt x="8933541" y="5952747"/>
                  <a:pt x="8966574" y="5958701"/>
                </a:cubicBezTo>
                <a:lnTo>
                  <a:pt x="8981164" y="5964665"/>
                </a:lnTo>
                <a:lnTo>
                  <a:pt x="9076580" y="5971672"/>
                </a:lnTo>
                <a:lnTo>
                  <a:pt x="9141948" y="5980610"/>
                </a:lnTo>
                <a:lnTo>
                  <a:pt x="9156044" y="5986412"/>
                </a:lnTo>
                <a:lnTo>
                  <a:pt x="9172051" y="5980477"/>
                </a:lnTo>
                <a:cubicBezTo>
                  <a:pt x="9173987" y="5978826"/>
                  <a:pt x="9175547" y="5976993"/>
                  <a:pt x="9176685" y="5975041"/>
                </a:cubicBezTo>
                <a:lnTo>
                  <a:pt x="9228735" y="5983696"/>
                </a:lnTo>
                <a:lnTo>
                  <a:pt x="9234995" y="5983770"/>
                </a:lnTo>
                <a:lnTo>
                  <a:pt x="9278027" y="5980787"/>
                </a:lnTo>
                <a:lnTo>
                  <a:pt x="9341842" y="5970908"/>
                </a:lnTo>
                <a:cubicBezTo>
                  <a:pt x="9362833" y="5964258"/>
                  <a:pt x="9381127" y="5939409"/>
                  <a:pt x="9407724" y="5950862"/>
                </a:cubicBezTo>
                <a:cubicBezTo>
                  <a:pt x="9401450" y="5937374"/>
                  <a:pt x="9438956" y="5954131"/>
                  <a:pt x="9445865" y="5942325"/>
                </a:cubicBezTo>
                <a:cubicBezTo>
                  <a:pt x="9449828" y="5932569"/>
                  <a:pt x="9462127" y="5935378"/>
                  <a:pt x="9472286" y="5933117"/>
                </a:cubicBezTo>
                <a:cubicBezTo>
                  <a:pt x="9480901" y="5923854"/>
                  <a:pt x="9530344" y="5921768"/>
                  <a:pt x="9546703" y="5925799"/>
                </a:cubicBezTo>
                <a:cubicBezTo>
                  <a:pt x="9591725" y="5943225"/>
                  <a:pt x="9636868" y="5919834"/>
                  <a:pt x="9673053" y="5932700"/>
                </a:cubicBezTo>
                <a:lnTo>
                  <a:pt x="10618508" y="5895098"/>
                </a:lnTo>
                <a:lnTo>
                  <a:pt x="10637555" y="5855439"/>
                </a:lnTo>
                <a:cubicBezTo>
                  <a:pt x="10637494" y="5853702"/>
                  <a:pt x="10637432" y="5827374"/>
                  <a:pt x="10637370" y="5825637"/>
                </a:cubicBezTo>
                <a:cubicBezTo>
                  <a:pt x="10637371" y="5825634"/>
                  <a:pt x="10637372" y="5825633"/>
                  <a:pt x="10637373" y="5825631"/>
                </a:cubicBezTo>
                <a:cubicBezTo>
                  <a:pt x="10605151" y="4903053"/>
                  <a:pt x="10489014" y="1561585"/>
                  <a:pt x="10435228" y="31766"/>
                </a:cubicBezTo>
                <a:lnTo>
                  <a:pt x="10434110" y="0"/>
                </a:lnTo>
                <a:lnTo>
                  <a:pt x="10569387" y="0"/>
                </a:lnTo>
                <a:lnTo>
                  <a:pt x="10779628" y="6020518"/>
                </a:lnTo>
                <a:lnTo>
                  <a:pt x="223115" y="638915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5E7B0-1B61-DA1A-18D3-8CC3A0B22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2" y="1943100"/>
            <a:ext cx="7394170" cy="2964495"/>
          </a:xfrm>
        </p:spPr>
        <p:txBody>
          <a:bodyPr>
            <a:normAutofit/>
          </a:bodyPr>
          <a:lstStyle/>
          <a:p>
            <a:br>
              <a:rPr lang="en-US"/>
            </a:br>
            <a:r>
              <a:rPr lang="en-US"/>
              <a:t>GMM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6B867E-4252-F59A-7DB8-7D530CBA54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3012" y="5239910"/>
            <a:ext cx="5388334" cy="784125"/>
          </a:xfrm>
        </p:spPr>
        <p:txBody>
          <a:bodyPr>
            <a:normAutofit/>
          </a:bodyPr>
          <a:lstStyle/>
          <a:p>
            <a:r>
              <a:rPr lang="en-US" i="1" dirty="0" err="1">
                <a:solidFill>
                  <a:srgbClr val="C00000"/>
                </a:solidFill>
              </a:rPr>
              <a:t>Olasılıksal</a:t>
            </a:r>
            <a:r>
              <a:rPr lang="en-US" i="1" dirty="0">
                <a:solidFill>
                  <a:srgbClr val="C00000"/>
                </a:solidFill>
              </a:rPr>
              <a:t> (</a:t>
            </a:r>
            <a:r>
              <a:rPr lang="en-US" i="1" dirty="0" err="1">
                <a:solidFill>
                  <a:srgbClr val="C00000"/>
                </a:solidFill>
              </a:rPr>
              <a:t>Yumuşak</a:t>
            </a:r>
            <a:r>
              <a:rPr lang="en-US" i="1" dirty="0">
                <a:solidFill>
                  <a:srgbClr val="C00000"/>
                </a:solidFill>
              </a:rPr>
              <a:t>) </a:t>
            </a:r>
            <a:br>
              <a:rPr lang="en-US" i="1" dirty="0">
                <a:solidFill>
                  <a:srgbClr val="C00000"/>
                </a:solidFill>
              </a:rPr>
            </a:br>
            <a:r>
              <a:rPr lang="en-US" i="1" dirty="0" err="1">
                <a:solidFill>
                  <a:srgbClr val="C00000"/>
                </a:solidFill>
              </a:rPr>
              <a:t>Sınıflanndırma</a:t>
            </a:r>
            <a:endParaRPr lang="en-US" dirty="0">
              <a:solidFill>
                <a:srgbClr val="C00000"/>
              </a:solidFill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705C631-3206-47B9-95C1-E3FA662DD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BE4BAAD9-43C6-4634-A88A-148632A01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A1D1EB69-F97C-4BD0-8A70-72DA7F96BD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8281AB96-1D46-4B0B-907B-90EB9A1523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7827F5D-8485-4174-B33C-183E06054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59B39845-CA35-4505-91E2-CA2DACEC3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505599">
            <a:off x="11060904" y="4969531"/>
            <a:ext cx="444795" cy="190233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15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19C10-83A8-BE65-1ACE-1468DFAB7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Denetimsiz</a:t>
            </a:r>
            <a:r>
              <a:rPr lang="en-US" dirty="0"/>
              <a:t> </a:t>
            </a:r>
            <a:r>
              <a:rPr lang="en-US" dirty="0" err="1"/>
              <a:t>Öğrenme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F2C02-F1AA-1E4C-8736-209AFF629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199" y="2318033"/>
            <a:ext cx="4235669" cy="2747954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adımdan</a:t>
            </a:r>
            <a:r>
              <a:rPr lang="en-US" dirty="0"/>
              <a:t> </a:t>
            </a:r>
            <a:r>
              <a:rPr lang="en-US" dirty="0" err="1"/>
              <a:t>oluşan,iteratif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algoritma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C458FFD-D5E2-3A27-8D8B-B2DADC8FD0CD}"/>
              </a:ext>
            </a:extLst>
          </p:cNvPr>
          <p:cNvSpPr/>
          <p:nvPr/>
        </p:nvSpPr>
        <p:spPr>
          <a:xfrm>
            <a:off x="1734207" y="3092920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Veri </a:t>
            </a:r>
            <a:r>
              <a:rPr lang="en-US" dirty="0" err="1"/>
              <a:t>noktları</a:t>
            </a:r>
            <a:r>
              <a:rPr lang="en-US" dirty="0"/>
              <a:t> </a:t>
            </a:r>
            <a:r>
              <a:rPr lang="en-US" dirty="0" err="1"/>
              <a:t>hangi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?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4F60A4-6147-DFD9-1814-1EAD65C8EBC9}"/>
              </a:ext>
            </a:extLst>
          </p:cNvPr>
          <p:cNvSpPr/>
          <p:nvPr/>
        </p:nvSpPr>
        <p:spPr>
          <a:xfrm>
            <a:off x="6096000" y="672662"/>
            <a:ext cx="5791200" cy="542333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Verideki</a:t>
            </a:r>
            <a:r>
              <a:rPr lang="en-US" dirty="0"/>
              <a:t> alt </a:t>
            </a:r>
            <a:r>
              <a:rPr lang="en-US" dirty="0" err="1"/>
              <a:t>grupları</a:t>
            </a:r>
            <a:r>
              <a:rPr lang="en-US" dirty="0"/>
              <a:t> </a:t>
            </a:r>
            <a:r>
              <a:rPr lang="en-US" dirty="0" err="1"/>
              <a:t>otomatik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bulmak</a:t>
            </a:r>
            <a:r>
              <a:rPr lang="en-US" dirty="0"/>
              <a:t> </a:t>
            </a:r>
            <a:r>
              <a:rPr lang="en-US" dirty="0" err="1"/>
              <a:t>istiyoruz</a:t>
            </a:r>
            <a:r>
              <a:rPr lang="en-US" dirty="0"/>
              <a:t>.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BAB97A-F7D1-57F5-2A43-5D491FF87657}"/>
              </a:ext>
            </a:extLst>
          </p:cNvPr>
          <p:cNvSpPr/>
          <p:nvPr/>
        </p:nvSpPr>
        <p:spPr>
          <a:xfrm>
            <a:off x="1734207" y="4466896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noktaların</a:t>
            </a:r>
            <a:r>
              <a:rPr lang="en-US" dirty="0"/>
              <a:t> </a:t>
            </a:r>
            <a:r>
              <a:rPr lang="en-US" dirty="0" err="1"/>
              <a:t>merkezi</a:t>
            </a:r>
            <a:r>
              <a:rPr lang="en-US" dirty="0"/>
              <a:t> </a:t>
            </a:r>
            <a:r>
              <a:rPr lang="en-US" b="1" dirty="0" err="1">
                <a:solidFill>
                  <a:schemeClr val="tx1"/>
                </a:solidFill>
              </a:rPr>
              <a:t>ve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covaryansı</a:t>
            </a:r>
            <a:r>
              <a:rPr lang="en-US" dirty="0"/>
              <a:t> ne </a:t>
            </a:r>
            <a:r>
              <a:rPr lang="en-US" dirty="0" err="1"/>
              <a:t>olmalı</a:t>
            </a:r>
            <a:r>
              <a:rPr lang="en-US" dirty="0"/>
              <a:t>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344670-06CE-C8A3-AEDB-4D85386256E4}"/>
              </a:ext>
            </a:extLst>
          </p:cNvPr>
          <p:cNvSpPr/>
          <p:nvPr/>
        </p:nvSpPr>
        <p:spPr>
          <a:xfrm>
            <a:off x="1219199" y="3045624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Beklenti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1BDE1AE-3CE9-C939-D801-71F9B279F929}"/>
              </a:ext>
            </a:extLst>
          </p:cNvPr>
          <p:cNvSpPr/>
          <p:nvPr/>
        </p:nvSpPr>
        <p:spPr>
          <a:xfrm>
            <a:off x="1219199" y="4362043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İyileme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967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8AB3599-B0E3-4E63-988D-82B4B5A61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A4992E-12C0-F462-7006-22658D2A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9" y="1224455"/>
            <a:ext cx="3872754" cy="312876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pic>
        <p:nvPicPr>
          <p:cNvPr id="5" name="Content Placeholder 4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67CBD404-3556-8BEF-B2DE-D1CDEE3B81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2968" y="-121"/>
            <a:ext cx="4937847" cy="6858122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37574DA2-E254-4D05-A611-7C09A6499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CFEC35B-EAE8-44CC-BB7D-C23DA38771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8E146268-2E70-4F07-9F2B-59085B6F4F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F7B73337-CC95-4F8B-B1E1-A3FB3F27D6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9325983-4975-4C3F-8C1C-B1AE5C03F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0E61AA3-907E-1E92-F509-31D6ABDF3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6354" y="0"/>
            <a:ext cx="61835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32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9250CA-60D0-2FE5-FE4E-1C5F2F89B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008" y="1611504"/>
            <a:ext cx="4249987" cy="19868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696FB0-F8F0-B4BB-BA69-37598F76D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331" y="4253062"/>
            <a:ext cx="8200863" cy="15497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 err="1"/>
              <a:t>Algoritma</a:t>
            </a:r>
            <a:r>
              <a:rPr lang="en-US" sz="5400" dirty="0"/>
              <a:t> </a:t>
            </a:r>
            <a:r>
              <a:rPr lang="en-US" sz="5400" dirty="0" err="1"/>
              <a:t>ve</a:t>
            </a:r>
            <a:r>
              <a:rPr lang="en-US" sz="5400" dirty="0"/>
              <a:t> </a:t>
            </a:r>
            <a:r>
              <a:rPr lang="en-US" sz="5400" dirty="0" err="1"/>
              <a:t>Kod</a:t>
            </a:r>
            <a:endParaRPr lang="en-US" sz="5400" dirty="0"/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9AE6B7F-BC74-4E0B-79AF-51C7948062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21600000">
            <a:off x="6493710" y="1494418"/>
            <a:ext cx="4249987" cy="209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490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1A396-8631-5664-4DE8-B4432A40D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B8EFDA43-CB06-98F2-AE8A-3853DC1A9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1879" y="365125"/>
            <a:ext cx="3098093" cy="2891023"/>
          </a:xfr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AFC98AF4-52B6-7746-011D-05188B606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958" y="365125"/>
            <a:ext cx="3263290" cy="2891022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C74E1053-FBAF-3F65-A3EA-30CD4C56C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127" y="3429000"/>
            <a:ext cx="3086845" cy="2810411"/>
          </a:xfrm>
          <a:prstGeom prst="rect">
            <a:avLst/>
          </a:prstGeom>
        </p:spPr>
      </p:pic>
      <p:pic>
        <p:nvPicPr>
          <p:cNvPr id="11" name="Picture 10" descr="Chart, scatter chart, bubble chart&#10;&#10;Description automatically generated">
            <a:extLst>
              <a:ext uri="{FF2B5EF4-FFF2-40B4-BE49-F238E27FC236}">
                <a16:creationId xmlns:a16="http://schemas.microsoft.com/office/drawing/2014/main" id="{08AD68B9-BBB8-B62B-E535-2B76C40A6A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958" y="3357548"/>
            <a:ext cx="3263290" cy="299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368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65A9-F130-AD01-DD30-8AF004D7D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Yumuşak</a:t>
            </a:r>
            <a:r>
              <a:rPr lang="en-US" dirty="0"/>
              <a:t> </a:t>
            </a:r>
            <a:r>
              <a:rPr lang="en-US" dirty="0" err="1"/>
              <a:t>Sınıflandırma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DDA8A-D697-72C5-75CA-212CDC34F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03" y="2206821"/>
            <a:ext cx="3847070" cy="385416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b="1" dirty="0">
                <a:solidFill>
                  <a:srgbClr val="C00000"/>
                </a:solidFill>
              </a:rPr>
              <a:t>Her</a:t>
            </a:r>
            <a:r>
              <a:rPr lang="en-US" dirty="0"/>
              <a:t> </a:t>
            </a:r>
            <a:r>
              <a:rPr lang="en-US" dirty="0" err="1"/>
              <a:t>merkeze</a:t>
            </a:r>
            <a:r>
              <a:rPr lang="en-US" dirty="0"/>
              <a:t> </a:t>
            </a:r>
            <a:r>
              <a:rPr lang="en-US" dirty="0" err="1"/>
              <a:t>belirli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olasılıkla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olabilirsin</a:t>
            </a:r>
            <a:r>
              <a:rPr lang="en-US" dirty="0"/>
              <a:t> !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2390508-6ACF-309C-51B5-28EC56AC8DD7}"/>
              </a:ext>
            </a:extLst>
          </p:cNvPr>
          <p:cNvSpPr/>
          <p:nvPr/>
        </p:nvSpPr>
        <p:spPr>
          <a:xfrm>
            <a:off x="1433384" y="3620530"/>
            <a:ext cx="2397211" cy="2261286"/>
          </a:xfrm>
          <a:prstGeom prst="ellipse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Merkezin</a:t>
            </a:r>
            <a:r>
              <a:rPr lang="en-US" dirty="0"/>
              <a:t> </a:t>
            </a:r>
            <a:r>
              <a:rPr lang="en-US" b="1" dirty="0" err="1">
                <a:solidFill>
                  <a:schemeClr val="tx1"/>
                </a:solidFill>
              </a:rPr>
              <a:t>eliptik</a:t>
            </a:r>
            <a:r>
              <a:rPr lang="en-US" dirty="0"/>
              <a:t> </a:t>
            </a:r>
          </a:p>
          <a:p>
            <a:pPr algn="ctr"/>
            <a:r>
              <a:rPr lang="en-US" dirty="0" err="1"/>
              <a:t>etki</a:t>
            </a:r>
            <a:r>
              <a:rPr lang="en-US" dirty="0"/>
              <a:t> </a:t>
            </a:r>
            <a:r>
              <a:rPr lang="en-US" dirty="0" err="1"/>
              <a:t>alanı</a:t>
            </a:r>
            <a:r>
              <a:rPr lang="en-US" dirty="0"/>
              <a:t> </a:t>
            </a:r>
            <a:r>
              <a:rPr lang="en-US" dirty="0" err="1"/>
              <a:t>vardır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5737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19C10-83A8-BE65-1ACE-1468DFAB7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Denetimsiz</a:t>
            </a:r>
            <a:r>
              <a:rPr lang="en-US" dirty="0"/>
              <a:t> </a:t>
            </a:r>
            <a:r>
              <a:rPr lang="en-US" dirty="0" err="1"/>
              <a:t>Öğrenme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F2C02-F1AA-1E4C-8736-209AFF629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199" y="2318033"/>
            <a:ext cx="4235669" cy="2747954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adımdan</a:t>
            </a:r>
            <a:r>
              <a:rPr lang="en-US" dirty="0"/>
              <a:t> </a:t>
            </a:r>
            <a:r>
              <a:rPr lang="en-US" dirty="0" err="1"/>
              <a:t>oluşan,iteratif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algoritma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C458FFD-D5E2-3A27-8D8B-B2DADC8FD0CD}"/>
              </a:ext>
            </a:extLst>
          </p:cNvPr>
          <p:cNvSpPr/>
          <p:nvPr/>
        </p:nvSpPr>
        <p:spPr>
          <a:xfrm>
            <a:off x="1734207" y="3092920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Veri </a:t>
            </a:r>
            <a:r>
              <a:rPr lang="en-US" dirty="0" err="1"/>
              <a:t>noktları</a:t>
            </a:r>
            <a:r>
              <a:rPr lang="en-US" dirty="0"/>
              <a:t> </a:t>
            </a:r>
            <a:r>
              <a:rPr lang="en-US" dirty="0" err="1"/>
              <a:t>hangi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?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4F60A4-6147-DFD9-1814-1EAD65C8EBC9}"/>
              </a:ext>
            </a:extLst>
          </p:cNvPr>
          <p:cNvSpPr/>
          <p:nvPr/>
        </p:nvSpPr>
        <p:spPr>
          <a:xfrm>
            <a:off x="6096000" y="672662"/>
            <a:ext cx="5791200" cy="542333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Verideki</a:t>
            </a:r>
            <a:r>
              <a:rPr lang="en-US" dirty="0"/>
              <a:t> alt </a:t>
            </a:r>
            <a:r>
              <a:rPr lang="en-US" dirty="0" err="1"/>
              <a:t>grupları</a:t>
            </a:r>
            <a:r>
              <a:rPr lang="en-US" dirty="0"/>
              <a:t> </a:t>
            </a:r>
            <a:r>
              <a:rPr lang="en-US" dirty="0" err="1"/>
              <a:t>otomatik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bulmak</a:t>
            </a:r>
            <a:r>
              <a:rPr lang="en-US" dirty="0"/>
              <a:t> </a:t>
            </a:r>
            <a:r>
              <a:rPr lang="en-US" dirty="0" err="1"/>
              <a:t>istiyoruz</a:t>
            </a:r>
            <a:r>
              <a:rPr lang="en-US" dirty="0"/>
              <a:t>.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BAB97A-F7D1-57F5-2A43-5D491FF87657}"/>
              </a:ext>
            </a:extLst>
          </p:cNvPr>
          <p:cNvSpPr/>
          <p:nvPr/>
        </p:nvSpPr>
        <p:spPr>
          <a:xfrm>
            <a:off x="1734207" y="4466896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noktaların</a:t>
            </a:r>
            <a:r>
              <a:rPr lang="en-US" dirty="0"/>
              <a:t> </a:t>
            </a:r>
            <a:r>
              <a:rPr lang="en-US" dirty="0" err="1"/>
              <a:t>merkezi</a:t>
            </a:r>
            <a:r>
              <a:rPr lang="en-US" dirty="0"/>
              <a:t> ne </a:t>
            </a:r>
            <a:r>
              <a:rPr lang="en-US" dirty="0" err="1"/>
              <a:t>olmalı</a:t>
            </a:r>
            <a:r>
              <a:rPr lang="en-US" dirty="0"/>
              <a:t>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344670-06CE-C8A3-AEDB-4D85386256E4}"/>
              </a:ext>
            </a:extLst>
          </p:cNvPr>
          <p:cNvSpPr/>
          <p:nvPr/>
        </p:nvSpPr>
        <p:spPr>
          <a:xfrm>
            <a:off x="1219199" y="3045624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Beklenti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1BDE1AE-3CE9-C939-D801-71F9B279F929}"/>
              </a:ext>
            </a:extLst>
          </p:cNvPr>
          <p:cNvSpPr/>
          <p:nvPr/>
        </p:nvSpPr>
        <p:spPr>
          <a:xfrm>
            <a:off x="1219199" y="4362043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İyileme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98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19C10-83A8-BE65-1ACE-1468DFAB7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Denetimsiz</a:t>
            </a:r>
            <a:r>
              <a:rPr lang="en-US" dirty="0"/>
              <a:t> </a:t>
            </a:r>
            <a:r>
              <a:rPr lang="en-US" dirty="0" err="1"/>
              <a:t>Öğrenme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F2C02-F1AA-1E4C-8736-209AFF629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199" y="2318033"/>
            <a:ext cx="4235669" cy="2747954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adımdan</a:t>
            </a:r>
            <a:r>
              <a:rPr lang="en-US" dirty="0"/>
              <a:t> </a:t>
            </a:r>
            <a:r>
              <a:rPr lang="en-US" dirty="0" err="1"/>
              <a:t>oluşan,iteratif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algoritma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C458FFD-D5E2-3A27-8D8B-B2DADC8FD0CD}"/>
              </a:ext>
            </a:extLst>
          </p:cNvPr>
          <p:cNvSpPr/>
          <p:nvPr/>
        </p:nvSpPr>
        <p:spPr>
          <a:xfrm>
            <a:off x="1734207" y="3092920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Veri </a:t>
            </a:r>
            <a:r>
              <a:rPr lang="en-US" dirty="0" err="1"/>
              <a:t>noktları</a:t>
            </a:r>
            <a:r>
              <a:rPr lang="en-US" dirty="0"/>
              <a:t> </a:t>
            </a:r>
            <a:r>
              <a:rPr lang="en-US" dirty="0" err="1"/>
              <a:t>hangi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?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E4F60A4-6147-DFD9-1814-1EAD65C8EBC9}"/>
              </a:ext>
            </a:extLst>
          </p:cNvPr>
          <p:cNvSpPr/>
          <p:nvPr/>
        </p:nvSpPr>
        <p:spPr>
          <a:xfrm>
            <a:off x="6096000" y="672662"/>
            <a:ext cx="5791200" cy="542333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Verideki</a:t>
            </a:r>
            <a:r>
              <a:rPr lang="en-US" dirty="0"/>
              <a:t> alt </a:t>
            </a:r>
            <a:r>
              <a:rPr lang="en-US" dirty="0" err="1"/>
              <a:t>grupları</a:t>
            </a:r>
            <a:r>
              <a:rPr lang="en-US" dirty="0"/>
              <a:t> </a:t>
            </a:r>
            <a:r>
              <a:rPr lang="en-US" dirty="0" err="1"/>
              <a:t>otomatik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bulmak</a:t>
            </a:r>
            <a:r>
              <a:rPr lang="en-US" dirty="0"/>
              <a:t> </a:t>
            </a:r>
            <a:r>
              <a:rPr lang="en-US" dirty="0" err="1"/>
              <a:t>istiyoruz</a:t>
            </a:r>
            <a:r>
              <a:rPr lang="en-US" dirty="0"/>
              <a:t>.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BAB97A-F7D1-57F5-2A43-5D491FF87657}"/>
              </a:ext>
            </a:extLst>
          </p:cNvPr>
          <p:cNvSpPr/>
          <p:nvPr/>
        </p:nvSpPr>
        <p:spPr>
          <a:xfrm>
            <a:off x="1734207" y="4466896"/>
            <a:ext cx="2984938" cy="11981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gruba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noktaların</a:t>
            </a:r>
            <a:r>
              <a:rPr lang="en-US" dirty="0"/>
              <a:t> </a:t>
            </a:r>
            <a:r>
              <a:rPr lang="en-US" dirty="0" err="1"/>
              <a:t>merkezi</a:t>
            </a:r>
            <a:r>
              <a:rPr lang="en-US" dirty="0"/>
              <a:t> ne </a:t>
            </a:r>
            <a:r>
              <a:rPr lang="en-US" dirty="0" err="1"/>
              <a:t>olmalı</a:t>
            </a:r>
            <a:r>
              <a:rPr lang="en-US" dirty="0"/>
              <a:t>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344670-06CE-C8A3-AEDB-4D85386256E4}"/>
              </a:ext>
            </a:extLst>
          </p:cNvPr>
          <p:cNvSpPr/>
          <p:nvPr/>
        </p:nvSpPr>
        <p:spPr>
          <a:xfrm>
            <a:off x="1219199" y="3045624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Beklenti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1BDE1AE-3CE9-C939-D801-71F9B279F929}"/>
              </a:ext>
            </a:extLst>
          </p:cNvPr>
          <p:cNvSpPr/>
          <p:nvPr/>
        </p:nvSpPr>
        <p:spPr>
          <a:xfrm>
            <a:off x="1219199" y="4362043"/>
            <a:ext cx="1539766" cy="33870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İyileme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D4AF18-9FCF-D5AA-6228-FA59A008F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0840" y="2456464"/>
            <a:ext cx="4380846" cy="204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43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1B27662-BD40-44DC-99F5-516479EF1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713386-5755-B2EC-DC2E-0D183D7CE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475" y="1122363"/>
            <a:ext cx="5423298" cy="36463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Ara </a:t>
            </a:r>
            <a:r>
              <a:rPr lang="en-US" sz="5400" dirty="0" err="1"/>
              <a:t>Adım</a:t>
            </a:r>
            <a:endParaRPr lang="en-US" sz="54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3099118-167C-A72A-F7C5-8E03B05B3A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5250426"/>
            <a:ext cx="4876800" cy="92177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 err="1"/>
              <a:t>A’daki</a:t>
            </a:r>
            <a:r>
              <a:rPr lang="en-US" dirty="0"/>
              <a:t> her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veri</a:t>
            </a:r>
            <a:r>
              <a:rPr lang="en-US" dirty="0"/>
              <a:t> </a:t>
            </a:r>
            <a:r>
              <a:rPr lang="en-US" dirty="0" err="1"/>
              <a:t>noktasından</a:t>
            </a:r>
            <a:r>
              <a:rPr lang="en-US" dirty="0"/>
              <a:t>,  </a:t>
            </a:r>
            <a:r>
              <a:rPr lang="en-US" dirty="0" err="1"/>
              <a:t>B’deki</a:t>
            </a:r>
            <a:r>
              <a:rPr lang="en-US" dirty="0"/>
              <a:t> </a:t>
            </a:r>
            <a:r>
              <a:rPr lang="en-US" dirty="0" err="1"/>
              <a:t>tüm</a:t>
            </a:r>
            <a:r>
              <a:rPr lang="en-US" dirty="0"/>
              <a:t> </a:t>
            </a:r>
            <a:r>
              <a:rPr lang="en-US" dirty="0" err="1"/>
              <a:t>merkez</a:t>
            </a:r>
            <a:r>
              <a:rPr lang="en-US" dirty="0"/>
              <a:t> </a:t>
            </a:r>
            <a:r>
              <a:rPr lang="en-US" dirty="0" err="1"/>
              <a:t>noktalarını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anda</a:t>
            </a:r>
            <a:r>
              <a:rPr lang="en-US" dirty="0"/>
              <a:t> </a:t>
            </a:r>
            <a:r>
              <a:rPr lang="en-US" dirty="0" err="1"/>
              <a:t>nasıl</a:t>
            </a:r>
            <a:r>
              <a:rPr lang="en-US" dirty="0"/>
              <a:t> </a:t>
            </a:r>
            <a:r>
              <a:rPr lang="en-US" dirty="0" err="1"/>
              <a:t>çıkarırız</a:t>
            </a:r>
            <a:r>
              <a:rPr lang="en-US" dirty="0"/>
              <a:t>?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F4B01C3-5078-4039-811E-D840C6262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3536">
            <a:off x="6583776" y="575040"/>
            <a:ext cx="5013450" cy="578651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38100" dir="36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EE9B49B-B44A-4DAC-BD6E-17ABCE56D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60760">
            <a:off x="6528215" y="556684"/>
            <a:ext cx="5147611" cy="5835537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4553447" h="5549974">
                <a:moveTo>
                  <a:pt x="303426" y="0"/>
                </a:moveTo>
                <a:cubicBezTo>
                  <a:pt x="628173" y="31218"/>
                  <a:pt x="2667113" y="134017"/>
                  <a:pt x="3305612" y="171842"/>
                </a:cubicBezTo>
                <a:lnTo>
                  <a:pt x="4134423" y="226950"/>
                </a:lnTo>
                <a:lnTo>
                  <a:pt x="4507617" y="247374"/>
                </a:lnTo>
                <a:lnTo>
                  <a:pt x="4535496" y="269179"/>
                </a:lnTo>
                <a:cubicBezTo>
                  <a:pt x="4534905" y="279763"/>
                  <a:pt x="4534313" y="290346"/>
                  <a:pt x="4533722" y="300930"/>
                </a:cubicBezTo>
                <a:lnTo>
                  <a:pt x="4536644" y="302647"/>
                </a:lnTo>
                <a:cubicBezTo>
                  <a:pt x="4546242" y="304354"/>
                  <a:pt x="4555440" y="291327"/>
                  <a:pt x="4553070" y="334222"/>
                </a:cubicBezTo>
                <a:cubicBezTo>
                  <a:pt x="4542429" y="354710"/>
                  <a:pt x="4535415" y="373686"/>
                  <a:pt x="4530809" y="391868"/>
                </a:cubicBezTo>
                <a:lnTo>
                  <a:pt x="4527321" y="415489"/>
                </a:lnTo>
                <a:lnTo>
                  <a:pt x="4522216" y="506828"/>
                </a:lnTo>
                <a:cubicBezTo>
                  <a:pt x="4521999" y="522300"/>
                  <a:pt x="4521783" y="537773"/>
                  <a:pt x="4521566" y="553245"/>
                </a:cubicBezTo>
                <a:cubicBezTo>
                  <a:pt x="4521295" y="558170"/>
                  <a:pt x="4520201" y="568699"/>
                  <a:pt x="4518467" y="581709"/>
                </a:cubicBezTo>
                <a:lnTo>
                  <a:pt x="4517798" y="585890"/>
                </a:lnTo>
                <a:lnTo>
                  <a:pt x="4504861" y="817404"/>
                </a:lnTo>
                <a:lnTo>
                  <a:pt x="4506574" y="822238"/>
                </a:lnTo>
                <a:cubicBezTo>
                  <a:pt x="4507076" y="829783"/>
                  <a:pt x="4505995" y="837845"/>
                  <a:pt x="4504423" y="846069"/>
                </a:cubicBezTo>
                <a:lnTo>
                  <a:pt x="4502823" y="853854"/>
                </a:lnTo>
                <a:lnTo>
                  <a:pt x="4496585" y="965485"/>
                </a:lnTo>
                <a:lnTo>
                  <a:pt x="4498662" y="966385"/>
                </a:lnTo>
                <a:cubicBezTo>
                  <a:pt x="4500103" y="972743"/>
                  <a:pt x="4502894" y="980116"/>
                  <a:pt x="4502781" y="1002567"/>
                </a:cubicBezTo>
                <a:cubicBezTo>
                  <a:pt x="4491943" y="1029868"/>
                  <a:pt x="4512399" y="1067217"/>
                  <a:pt x="4497983" y="1101094"/>
                </a:cubicBezTo>
                <a:cubicBezTo>
                  <a:pt x="4494256" y="1113552"/>
                  <a:pt x="4492364" y="1152106"/>
                  <a:pt x="4497878" y="1159389"/>
                </a:cubicBezTo>
                <a:cubicBezTo>
                  <a:pt x="4498693" y="1167426"/>
                  <a:pt x="4496036" y="1176807"/>
                  <a:pt x="4502181" y="1180505"/>
                </a:cubicBezTo>
                <a:cubicBezTo>
                  <a:pt x="4509480" y="1186625"/>
                  <a:pt x="4495999" y="1214705"/>
                  <a:pt x="4505271" y="1210687"/>
                </a:cubicBezTo>
                <a:cubicBezTo>
                  <a:pt x="4495995" y="1230628"/>
                  <a:pt x="4511106" y="1246424"/>
                  <a:pt x="4514088" y="1263157"/>
                </a:cubicBezTo>
                <a:lnTo>
                  <a:pt x="4516365" y="1313374"/>
                </a:lnTo>
                <a:cubicBezTo>
                  <a:pt x="4516072" y="1324584"/>
                  <a:pt x="4515778" y="1335794"/>
                  <a:pt x="4515485" y="1347004"/>
                </a:cubicBezTo>
                <a:cubicBezTo>
                  <a:pt x="4515331" y="1348624"/>
                  <a:pt x="4515176" y="1350244"/>
                  <a:pt x="4515022" y="1351864"/>
                </a:cubicBezTo>
                <a:lnTo>
                  <a:pt x="4505903" y="1391762"/>
                </a:lnTo>
                <a:cubicBezTo>
                  <a:pt x="4507109" y="1392770"/>
                  <a:pt x="4508211" y="1394098"/>
                  <a:pt x="4509167" y="1395707"/>
                </a:cubicBezTo>
                <a:lnTo>
                  <a:pt x="4512009" y="1408524"/>
                </a:lnTo>
                <a:lnTo>
                  <a:pt x="4507268" y="1419109"/>
                </a:lnTo>
                <a:lnTo>
                  <a:pt x="4497084" y="1469337"/>
                </a:lnTo>
                <a:lnTo>
                  <a:pt x="4486187" y="1543038"/>
                </a:lnTo>
                <a:lnTo>
                  <a:pt x="4481306" y="1553997"/>
                </a:lnTo>
                <a:cubicBezTo>
                  <a:pt x="4475215" y="1579288"/>
                  <a:pt x="4478363" y="1610368"/>
                  <a:pt x="4466878" y="1626071"/>
                </a:cubicBezTo>
                <a:lnTo>
                  <a:pt x="4463163" y="1664103"/>
                </a:lnTo>
                <a:lnTo>
                  <a:pt x="4466823" y="1668558"/>
                </a:lnTo>
                <a:lnTo>
                  <a:pt x="4465173" y="1679756"/>
                </a:lnTo>
                <a:cubicBezTo>
                  <a:pt x="4465310" y="1680776"/>
                  <a:pt x="4465448" y="1681795"/>
                  <a:pt x="4465585" y="1682815"/>
                </a:cubicBezTo>
                <a:cubicBezTo>
                  <a:pt x="4466392" y="1688654"/>
                  <a:pt x="4467049" y="1694439"/>
                  <a:pt x="4467096" y="1700268"/>
                </a:cubicBezTo>
                <a:cubicBezTo>
                  <a:pt x="4452524" y="1697000"/>
                  <a:pt x="4458233" y="1726126"/>
                  <a:pt x="4455626" y="1735163"/>
                </a:cubicBezTo>
                <a:lnTo>
                  <a:pt x="4453566" y="1735289"/>
                </a:lnTo>
                <a:lnTo>
                  <a:pt x="4445068" y="1887374"/>
                </a:lnTo>
                <a:lnTo>
                  <a:pt x="4453759" y="1911536"/>
                </a:lnTo>
                <a:cubicBezTo>
                  <a:pt x="4454518" y="1928276"/>
                  <a:pt x="4455278" y="1945015"/>
                  <a:pt x="4456037" y="1961755"/>
                </a:cubicBezTo>
                <a:cubicBezTo>
                  <a:pt x="4455743" y="1972965"/>
                  <a:pt x="4455450" y="1984174"/>
                  <a:pt x="4455156" y="1995384"/>
                </a:cubicBezTo>
                <a:lnTo>
                  <a:pt x="4454694" y="2000244"/>
                </a:lnTo>
                <a:lnTo>
                  <a:pt x="4445574" y="2040142"/>
                </a:lnTo>
                <a:cubicBezTo>
                  <a:pt x="4446781" y="2041150"/>
                  <a:pt x="4447882" y="2042479"/>
                  <a:pt x="4448839" y="2044087"/>
                </a:cubicBezTo>
                <a:lnTo>
                  <a:pt x="4451680" y="2056904"/>
                </a:lnTo>
                <a:lnTo>
                  <a:pt x="4446939" y="2067489"/>
                </a:lnTo>
                <a:lnTo>
                  <a:pt x="4436755" y="2117719"/>
                </a:lnTo>
                <a:lnTo>
                  <a:pt x="4429424" y="2167300"/>
                </a:lnTo>
                <a:cubicBezTo>
                  <a:pt x="4410730" y="2519411"/>
                  <a:pt x="4376956" y="2876607"/>
                  <a:pt x="4373341" y="3223633"/>
                </a:cubicBezTo>
                <a:cubicBezTo>
                  <a:pt x="4370389" y="3302336"/>
                  <a:pt x="4363506" y="3398578"/>
                  <a:pt x="4360555" y="3477281"/>
                </a:cubicBezTo>
                <a:cubicBezTo>
                  <a:pt x="4367162" y="3471365"/>
                  <a:pt x="4356771" y="3621544"/>
                  <a:pt x="4349470" y="3639984"/>
                </a:cubicBezTo>
                <a:lnTo>
                  <a:pt x="4258709" y="5278921"/>
                </a:lnTo>
                <a:lnTo>
                  <a:pt x="4264007" y="5315626"/>
                </a:lnTo>
                <a:cubicBezTo>
                  <a:pt x="4269795" y="5323538"/>
                  <a:pt x="4266480" y="5327627"/>
                  <a:pt x="4267541" y="5350090"/>
                </a:cubicBezTo>
                <a:cubicBezTo>
                  <a:pt x="4268602" y="5372551"/>
                  <a:pt x="4251877" y="5406222"/>
                  <a:pt x="4270373" y="5450399"/>
                </a:cubicBezTo>
                <a:cubicBezTo>
                  <a:pt x="4269955" y="5457964"/>
                  <a:pt x="4260276" y="5476308"/>
                  <a:pt x="4251816" y="5484804"/>
                </a:cubicBezTo>
                <a:lnTo>
                  <a:pt x="4247164" y="5487504"/>
                </a:lnTo>
                <a:cubicBezTo>
                  <a:pt x="4246012" y="5508319"/>
                  <a:pt x="4247972" y="5526348"/>
                  <a:pt x="4243707" y="5549951"/>
                </a:cubicBezTo>
                <a:cubicBezTo>
                  <a:pt x="4137119" y="5552242"/>
                  <a:pt x="1717767" y="5384296"/>
                  <a:pt x="310344" y="5297261"/>
                </a:cubicBezTo>
                <a:lnTo>
                  <a:pt x="0" y="5280167"/>
                </a:lnTo>
                <a:lnTo>
                  <a:pt x="4324" y="5239903"/>
                </a:lnTo>
                <a:lnTo>
                  <a:pt x="8544" y="5233298"/>
                </a:lnTo>
                <a:cubicBezTo>
                  <a:pt x="9074" y="5232196"/>
                  <a:pt x="8722" y="5231467"/>
                  <a:pt x="8813" y="5230552"/>
                </a:cubicBezTo>
                <a:lnTo>
                  <a:pt x="9083" y="5227804"/>
                </a:lnTo>
                <a:cubicBezTo>
                  <a:pt x="9261" y="5225973"/>
                  <a:pt x="9628" y="5223940"/>
                  <a:pt x="9620" y="5222308"/>
                </a:cubicBezTo>
                <a:cubicBezTo>
                  <a:pt x="9564" y="5211840"/>
                  <a:pt x="8482" y="5224803"/>
                  <a:pt x="9305" y="5216405"/>
                </a:cubicBezTo>
                <a:cubicBezTo>
                  <a:pt x="9111" y="5215352"/>
                  <a:pt x="8786" y="5214469"/>
                  <a:pt x="8721" y="5213249"/>
                </a:cubicBezTo>
                <a:cubicBezTo>
                  <a:pt x="8679" y="5212477"/>
                  <a:pt x="9030" y="5211272"/>
                  <a:pt x="8990" y="5210500"/>
                </a:cubicBezTo>
                <a:cubicBezTo>
                  <a:pt x="8609" y="5203355"/>
                  <a:pt x="8057" y="5210896"/>
                  <a:pt x="8674" y="5204597"/>
                </a:cubicBezTo>
                <a:lnTo>
                  <a:pt x="8091" y="5201441"/>
                </a:lnTo>
                <a:cubicBezTo>
                  <a:pt x="6676" y="5193798"/>
                  <a:pt x="6639" y="5198023"/>
                  <a:pt x="7461" y="5189632"/>
                </a:cubicBezTo>
                <a:cubicBezTo>
                  <a:pt x="7266" y="5188581"/>
                  <a:pt x="6943" y="5187696"/>
                  <a:pt x="6877" y="5186477"/>
                </a:cubicBezTo>
                <a:cubicBezTo>
                  <a:pt x="6835" y="5185706"/>
                  <a:pt x="7268" y="5184394"/>
                  <a:pt x="7145" y="5183728"/>
                </a:cubicBezTo>
                <a:cubicBezTo>
                  <a:pt x="6871" y="5182241"/>
                  <a:pt x="4697" y="5182665"/>
                  <a:pt x="5710" y="5180163"/>
                </a:cubicBezTo>
                <a:lnTo>
                  <a:pt x="11122" y="5116566"/>
                </a:lnTo>
                <a:lnTo>
                  <a:pt x="78736" y="3839310"/>
                </a:lnTo>
                <a:lnTo>
                  <a:pt x="3034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ECA5D5BD-F74B-0A79-82F1-760E02D30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3536">
            <a:off x="6927595" y="1202252"/>
            <a:ext cx="4364428" cy="4453498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BB47788C-CA7A-4992-ACA6-A0EFFDBA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1FFE61E-18DF-4E88-ACB2-113828557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97CAF8CB-5230-47CE-A883-C1A425E79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4DAF64C2-4592-435C-A85E-EC829E7B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0C718FE-488C-4115-A61E-734E7AE68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4A52A7E-66A5-41E3-BC03-6E396780F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077389">
            <a:off x="10792301" y="5309389"/>
            <a:ext cx="444795" cy="1966995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55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01B27662-BD40-44DC-99F5-516479EF1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713386-5755-B2EC-DC2E-0D183D7CE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475" y="1122363"/>
            <a:ext cx="5423298" cy="36463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Ara </a:t>
            </a:r>
            <a:r>
              <a:rPr lang="en-US" sz="5400" dirty="0" err="1"/>
              <a:t>Adım</a:t>
            </a:r>
            <a:endParaRPr lang="en-US" sz="54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3099118-167C-A72A-F7C5-8E03B05B3A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5250426"/>
            <a:ext cx="4876800" cy="92177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/>
              <a:t>4x2’lik </a:t>
            </a:r>
            <a:r>
              <a:rPr lang="en-US" dirty="0" err="1"/>
              <a:t>A’dan</a:t>
            </a:r>
            <a:r>
              <a:rPr lang="en-US" dirty="0"/>
              <a:t> 1x2’lik </a:t>
            </a:r>
            <a:r>
              <a:rPr lang="en-US" dirty="0" err="1"/>
              <a:t>merkezi</a:t>
            </a:r>
            <a:r>
              <a:rPr lang="en-US" dirty="0"/>
              <a:t> </a:t>
            </a:r>
            <a:r>
              <a:rPr lang="en-US" dirty="0" err="1"/>
              <a:t>çıkarıyoruz</a:t>
            </a:r>
            <a:r>
              <a:rPr lang="en-US" dirty="0"/>
              <a:t>.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bunu</a:t>
            </a:r>
            <a:r>
              <a:rPr lang="en-US" dirty="0"/>
              <a:t> 3 Merkez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tekrarlıyoruz</a:t>
            </a:r>
            <a:r>
              <a:rPr lang="en-US" dirty="0"/>
              <a:t>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F4B01C3-5078-4039-811E-D840C6262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3536">
            <a:off x="6583776" y="575040"/>
            <a:ext cx="5013450" cy="578651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38100" dir="36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2EE9B49B-B44A-4DAC-BD6E-17ABCE56D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60760">
            <a:off x="6528215" y="556684"/>
            <a:ext cx="5147611" cy="5835537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4553447" h="5549974">
                <a:moveTo>
                  <a:pt x="303426" y="0"/>
                </a:moveTo>
                <a:cubicBezTo>
                  <a:pt x="628173" y="31218"/>
                  <a:pt x="2667113" y="134017"/>
                  <a:pt x="3305612" y="171842"/>
                </a:cubicBezTo>
                <a:lnTo>
                  <a:pt x="4134423" y="226950"/>
                </a:lnTo>
                <a:lnTo>
                  <a:pt x="4507617" y="247374"/>
                </a:lnTo>
                <a:lnTo>
                  <a:pt x="4535496" y="269179"/>
                </a:lnTo>
                <a:cubicBezTo>
                  <a:pt x="4534905" y="279763"/>
                  <a:pt x="4534313" y="290346"/>
                  <a:pt x="4533722" y="300930"/>
                </a:cubicBezTo>
                <a:lnTo>
                  <a:pt x="4536644" y="302647"/>
                </a:lnTo>
                <a:cubicBezTo>
                  <a:pt x="4546242" y="304354"/>
                  <a:pt x="4555440" y="291327"/>
                  <a:pt x="4553070" y="334222"/>
                </a:cubicBezTo>
                <a:cubicBezTo>
                  <a:pt x="4542429" y="354710"/>
                  <a:pt x="4535415" y="373686"/>
                  <a:pt x="4530809" y="391868"/>
                </a:cubicBezTo>
                <a:lnTo>
                  <a:pt x="4527321" y="415489"/>
                </a:lnTo>
                <a:lnTo>
                  <a:pt x="4522216" y="506828"/>
                </a:lnTo>
                <a:cubicBezTo>
                  <a:pt x="4521999" y="522300"/>
                  <a:pt x="4521783" y="537773"/>
                  <a:pt x="4521566" y="553245"/>
                </a:cubicBezTo>
                <a:cubicBezTo>
                  <a:pt x="4521295" y="558170"/>
                  <a:pt x="4520201" y="568699"/>
                  <a:pt x="4518467" y="581709"/>
                </a:cubicBezTo>
                <a:lnTo>
                  <a:pt x="4517798" y="585890"/>
                </a:lnTo>
                <a:lnTo>
                  <a:pt x="4504861" y="817404"/>
                </a:lnTo>
                <a:lnTo>
                  <a:pt x="4506574" y="822238"/>
                </a:lnTo>
                <a:cubicBezTo>
                  <a:pt x="4507076" y="829783"/>
                  <a:pt x="4505995" y="837845"/>
                  <a:pt x="4504423" y="846069"/>
                </a:cubicBezTo>
                <a:lnTo>
                  <a:pt x="4502823" y="853854"/>
                </a:lnTo>
                <a:lnTo>
                  <a:pt x="4496585" y="965485"/>
                </a:lnTo>
                <a:lnTo>
                  <a:pt x="4498662" y="966385"/>
                </a:lnTo>
                <a:cubicBezTo>
                  <a:pt x="4500103" y="972743"/>
                  <a:pt x="4502894" y="980116"/>
                  <a:pt x="4502781" y="1002567"/>
                </a:cubicBezTo>
                <a:cubicBezTo>
                  <a:pt x="4491943" y="1029868"/>
                  <a:pt x="4512399" y="1067217"/>
                  <a:pt x="4497983" y="1101094"/>
                </a:cubicBezTo>
                <a:cubicBezTo>
                  <a:pt x="4494256" y="1113552"/>
                  <a:pt x="4492364" y="1152106"/>
                  <a:pt x="4497878" y="1159389"/>
                </a:cubicBezTo>
                <a:cubicBezTo>
                  <a:pt x="4498693" y="1167426"/>
                  <a:pt x="4496036" y="1176807"/>
                  <a:pt x="4502181" y="1180505"/>
                </a:cubicBezTo>
                <a:cubicBezTo>
                  <a:pt x="4509480" y="1186625"/>
                  <a:pt x="4495999" y="1214705"/>
                  <a:pt x="4505271" y="1210687"/>
                </a:cubicBezTo>
                <a:cubicBezTo>
                  <a:pt x="4495995" y="1230628"/>
                  <a:pt x="4511106" y="1246424"/>
                  <a:pt x="4514088" y="1263157"/>
                </a:cubicBezTo>
                <a:lnTo>
                  <a:pt x="4516365" y="1313374"/>
                </a:lnTo>
                <a:cubicBezTo>
                  <a:pt x="4516072" y="1324584"/>
                  <a:pt x="4515778" y="1335794"/>
                  <a:pt x="4515485" y="1347004"/>
                </a:cubicBezTo>
                <a:cubicBezTo>
                  <a:pt x="4515331" y="1348624"/>
                  <a:pt x="4515176" y="1350244"/>
                  <a:pt x="4515022" y="1351864"/>
                </a:cubicBezTo>
                <a:lnTo>
                  <a:pt x="4505903" y="1391762"/>
                </a:lnTo>
                <a:cubicBezTo>
                  <a:pt x="4507109" y="1392770"/>
                  <a:pt x="4508211" y="1394098"/>
                  <a:pt x="4509167" y="1395707"/>
                </a:cubicBezTo>
                <a:lnTo>
                  <a:pt x="4512009" y="1408524"/>
                </a:lnTo>
                <a:lnTo>
                  <a:pt x="4507268" y="1419109"/>
                </a:lnTo>
                <a:lnTo>
                  <a:pt x="4497084" y="1469337"/>
                </a:lnTo>
                <a:lnTo>
                  <a:pt x="4486187" y="1543038"/>
                </a:lnTo>
                <a:lnTo>
                  <a:pt x="4481306" y="1553997"/>
                </a:lnTo>
                <a:cubicBezTo>
                  <a:pt x="4475215" y="1579288"/>
                  <a:pt x="4478363" y="1610368"/>
                  <a:pt x="4466878" y="1626071"/>
                </a:cubicBezTo>
                <a:lnTo>
                  <a:pt x="4463163" y="1664103"/>
                </a:lnTo>
                <a:lnTo>
                  <a:pt x="4466823" y="1668558"/>
                </a:lnTo>
                <a:lnTo>
                  <a:pt x="4465173" y="1679756"/>
                </a:lnTo>
                <a:cubicBezTo>
                  <a:pt x="4465310" y="1680776"/>
                  <a:pt x="4465448" y="1681795"/>
                  <a:pt x="4465585" y="1682815"/>
                </a:cubicBezTo>
                <a:cubicBezTo>
                  <a:pt x="4466392" y="1688654"/>
                  <a:pt x="4467049" y="1694439"/>
                  <a:pt x="4467096" y="1700268"/>
                </a:cubicBezTo>
                <a:cubicBezTo>
                  <a:pt x="4452524" y="1697000"/>
                  <a:pt x="4458233" y="1726126"/>
                  <a:pt x="4455626" y="1735163"/>
                </a:cubicBezTo>
                <a:lnTo>
                  <a:pt x="4453566" y="1735289"/>
                </a:lnTo>
                <a:lnTo>
                  <a:pt x="4445068" y="1887374"/>
                </a:lnTo>
                <a:lnTo>
                  <a:pt x="4453759" y="1911536"/>
                </a:lnTo>
                <a:cubicBezTo>
                  <a:pt x="4454518" y="1928276"/>
                  <a:pt x="4455278" y="1945015"/>
                  <a:pt x="4456037" y="1961755"/>
                </a:cubicBezTo>
                <a:cubicBezTo>
                  <a:pt x="4455743" y="1972965"/>
                  <a:pt x="4455450" y="1984174"/>
                  <a:pt x="4455156" y="1995384"/>
                </a:cubicBezTo>
                <a:lnTo>
                  <a:pt x="4454694" y="2000244"/>
                </a:lnTo>
                <a:lnTo>
                  <a:pt x="4445574" y="2040142"/>
                </a:lnTo>
                <a:cubicBezTo>
                  <a:pt x="4446781" y="2041150"/>
                  <a:pt x="4447882" y="2042479"/>
                  <a:pt x="4448839" y="2044087"/>
                </a:cubicBezTo>
                <a:lnTo>
                  <a:pt x="4451680" y="2056904"/>
                </a:lnTo>
                <a:lnTo>
                  <a:pt x="4446939" y="2067489"/>
                </a:lnTo>
                <a:lnTo>
                  <a:pt x="4436755" y="2117719"/>
                </a:lnTo>
                <a:lnTo>
                  <a:pt x="4429424" y="2167300"/>
                </a:lnTo>
                <a:cubicBezTo>
                  <a:pt x="4410730" y="2519411"/>
                  <a:pt x="4376956" y="2876607"/>
                  <a:pt x="4373341" y="3223633"/>
                </a:cubicBezTo>
                <a:cubicBezTo>
                  <a:pt x="4370389" y="3302336"/>
                  <a:pt x="4363506" y="3398578"/>
                  <a:pt x="4360555" y="3477281"/>
                </a:cubicBezTo>
                <a:cubicBezTo>
                  <a:pt x="4367162" y="3471365"/>
                  <a:pt x="4356771" y="3621544"/>
                  <a:pt x="4349470" y="3639984"/>
                </a:cubicBezTo>
                <a:lnTo>
                  <a:pt x="4258709" y="5278921"/>
                </a:lnTo>
                <a:lnTo>
                  <a:pt x="4264007" y="5315626"/>
                </a:lnTo>
                <a:cubicBezTo>
                  <a:pt x="4269795" y="5323538"/>
                  <a:pt x="4266480" y="5327627"/>
                  <a:pt x="4267541" y="5350090"/>
                </a:cubicBezTo>
                <a:cubicBezTo>
                  <a:pt x="4268602" y="5372551"/>
                  <a:pt x="4251877" y="5406222"/>
                  <a:pt x="4270373" y="5450399"/>
                </a:cubicBezTo>
                <a:cubicBezTo>
                  <a:pt x="4269955" y="5457964"/>
                  <a:pt x="4260276" y="5476308"/>
                  <a:pt x="4251816" y="5484804"/>
                </a:cubicBezTo>
                <a:lnTo>
                  <a:pt x="4247164" y="5487504"/>
                </a:lnTo>
                <a:cubicBezTo>
                  <a:pt x="4246012" y="5508319"/>
                  <a:pt x="4247972" y="5526348"/>
                  <a:pt x="4243707" y="5549951"/>
                </a:cubicBezTo>
                <a:cubicBezTo>
                  <a:pt x="4137119" y="5552242"/>
                  <a:pt x="1717767" y="5384296"/>
                  <a:pt x="310344" y="5297261"/>
                </a:cubicBezTo>
                <a:lnTo>
                  <a:pt x="0" y="5280167"/>
                </a:lnTo>
                <a:lnTo>
                  <a:pt x="4324" y="5239903"/>
                </a:lnTo>
                <a:lnTo>
                  <a:pt x="8544" y="5233298"/>
                </a:lnTo>
                <a:cubicBezTo>
                  <a:pt x="9074" y="5232196"/>
                  <a:pt x="8722" y="5231467"/>
                  <a:pt x="8813" y="5230552"/>
                </a:cubicBezTo>
                <a:lnTo>
                  <a:pt x="9083" y="5227804"/>
                </a:lnTo>
                <a:cubicBezTo>
                  <a:pt x="9261" y="5225973"/>
                  <a:pt x="9628" y="5223940"/>
                  <a:pt x="9620" y="5222308"/>
                </a:cubicBezTo>
                <a:cubicBezTo>
                  <a:pt x="9564" y="5211840"/>
                  <a:pt x="8482" y="5224803"/>
                  <a:pt x="9305" y="5216405"/>
                </a:cubicBezTo>
                <a:cubicBezTo>
                  <a:pt x="9111" y="5215352"/>
                  <a:pt x="8786" y="5214469"/>
                  <a:pt x="8721" y="5213249"/>
                </a:cubicBezTo>
                <a:cubicBezTo>
                  <a:pt x="8679" y="5212477"/>
                  <a:pt x="9030" y="5211272"/>
                  <a:pt x="8990" y="5210500"/>
                </a:cubicBezTo>
                <a:cubicBezTo>
                  <a:pt x="8609" y="5203355"/>
                  <a:pt x="8057" y="5210896"/>
                  <a:pt x="8674" y="5204597"/>
                </a:cubicBezTo>
                <a:lnTo>
                  <a:pt x="8091" y="5201441"/>
                </a:lnTo>
                <a:cubicBezTo>
                  <a:pt x="6676" y="5193798"/>
                  <a:pt x="6639" y="5198023"/>
                  <a:pt x="7461" y="5189632"/>
                </a:cubicBezTo>
                <a:cubicBezTo>
                  <a:pt x="7266" y="5188581"/>
                  <a:pt x="6943" y="5187696"/>
                  <a:pt x="6877" y="5186477"/>
                </a:cubicBezTo>
                <a:cubicBezTo>
                  <a:pt x="6835" y="5185706"/>
                  <a:pt x="7268" y="5184394"/>
                  <a:pt x="7145" y="5183728"/>
                </a:cubicBezTo>
                <a:cubicBezTo>
                  <a:pt x="6871" y="5182241"/>
                  <a:pt x="4697" y="5182665"/>
                  <a:pt x="5710" y="5180163"/>
                </a:cubicBezTo>
                <a:lnTo>
                  <a:pt x="11122" y="5116566"/>
                </a:lnTo>
                <a:lnTo>
                  <a:pt x="78736" y="3839310"/>
                </a:lnTo>
                <a:lnTo>
                  <a:pt x="3034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279CEF6-DC43-4BF2-7D8B-609EDA580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3536">
            <a:off x="7657215" y="935277"/>
            <a:ext cx="2905187" cy="4987448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BB47788C-CA7A-4992-ACA6-A0EFFDBA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B1FFE61E-18DF-4E88-ACB2-113828557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97CAF8CB-5230-47CE-A883-C1A425E79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4DAF64C2-4592-435C-A85E-EC829E7B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0C718FE-488C-4115-A61E-734E7AE68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44A52A7E-66A5-41E3-BC03-6E396780F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077389">
            <a:off x="10792301" y="5309389"/>
            <a:ext cx="444795" cy="1966995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842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ECB86E21-E2BD-408E-8E61-D30AB8715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29B38C0-3CC6-4B41-93F3-C479D22DD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7650" y="532924"/>
            <a:ext cx="4897417" cy="493388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0E0F80A2-6611-465C-80A5-6ADAE3F03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95909" y="690793"/>
            <a:ext cx="4711125" cy="4634455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7F9DA9-5521-4A58-9B23-C108A3A2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9886" y="532924"/>
            <a:ext cx="4897417" cy="493388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CF2B5AB8-A75C-49F7-8DF4-3342BF3C8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6263143" y="680785"/>
            <a:ext cx="4711123" cy="4654470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9250CA-60D0-2FE5-FE4E-1C5F2F89B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008" y="1611504"/>
            <a:ext cx="4249987" cy="19868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696FB0-F8F0-B4BB-BA69-37598F76D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331" y="4253062"/>
            <a:ext cx="8200863" cy="15497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 err="1"/>
              <a:t>Algoritma</a:t>
            </a:r>
            <a:r>
              <a:rPr lang="en-US" sz="5400" dirty="0"/>
              <a:t> </a:t>
            </a:r>
            <a:r>
              <a:rPr lang="en-US" sz="5400" dirty="0" err="1"/>
              <a:t>ve</a:t>
            </a:r>
            <a:r>
              <a:rPr lang="en-US" sz="5400" dirty="0"/>
              <a:t> </a:t>
            </a:r>
            <a:r>
              <a:rPr lang="en-US" sz="5400" dirty="0" err="1"/>
              <a:t>Kod</a:t>
            </a:r>
            <a:endParaRPr lang="en-US" sz="5400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165B8C92-2D61-44A2-857C-E6980C2A2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300478">
            <a:off x="1031887" y="-190038"/>
            <a:ext cx="464589" cy="1772054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C12D04B-B8EA-4F67-A905-0377F37C6C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055CD4CE-F6F3-4058-AA85-ABBAA8C1B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F2E9E23E-BC36-4B60-A361-E716A57E3B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31C94D39-A01C-4B72-99ED-F4928D049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3AA441E-F763-476A-89AE-1F7668A56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9AE6B7F-BC74-4E0B-79AF-51C7948062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 rot="21600000">
            <a:off x="6493710" y="1494418"/>
            <a:ext cx="4249987" cy="209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04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EE4E7BB9-F0F6-4AA3-A986-1A30A8976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AEA8F7-FE36-70DC-9A44-6165F92C9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730598"/>
            <a:ext cx="10286999" cy="11242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3 </a:t>
            </a:r>
            <a:r>
              <a:rPr lang="en-US" sz="5400" dirty="0" err="1"/>
              <a:t>Adım</a:t>
            </a:r>
            <a:endParaRPr lang="en-US" sz="5400" dirty="0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7EFD341D-2F0E-4DA0-833F-0ED07BBD5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10149"/>
            <a:ext cx="4722113" cy="3795528"/>
          </a:xfrm>
          <a:custGeom>
            <a:avLst/>
            <a:gdLst>
              <a:gd name="connsiteX0" fmla="*/ 4560861 w 4722113"/>
              <a:gd name="connsiteY0" fmla="*/ 0 h 3795528"/>
              <a:gd name="connsiteX1" fmla="*/ 4722113 w 4722113"/>
              <a:gd name="connsiteY1" fmla="*/ 3583011 h 3795528"/>
              <a:gd name="connsiteX2" fmla="*/ 0 w 4722113"/>
              <a:gd name="connsiteY2" fmla="*/ 3795528 h 3795528"/>
              <a:gd name="connsiteX3" fmla="*/ 0 w 4722113"/>
              <a:gd name="connsiteY3" fmla="*/ 205259 h 379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2113" h="3795528">
                <a:moveTo>
                  <a:pt x="4560861" y="0"/>
                </a:moveTo>
                <a:lnTo>
                  <a:pt x="4722113" y="3583011"/>
                </a:lnTo>
                <a:lnTo>
                  <a:pt x="0" y="3795528"/>
                </a:lnTo>
                <a:lnTo>
                  <a:pt x="0" y="205259"/>
                </a:lnTo>
                <a:close/>
              </a:path>
            </a:pathLst>
          </a:custGeom>
          <a:solidFill>
            <a:schemeClr val="tx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1C2F87B8-60B3-479B-9E40-1EB9D750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388"/>
            <a:ext cx="4588792" cy="3533237"/>
          </a:xfrm>
          <a:custGeom>
            <a:avLst/>
            <a:gdLst>
              <a:gd name="connsiteX0" fmla="*/ 4421432 w 4588792"/>
              <a:gd name="connsiteY0" fmla="*/ 0 h 3533237"/>
              <a:gd name="connsiteX1" fmla="*/ 4438677 w 4588792"/>
              <a:gd name="connsiteY1" fmla="*/ 9736 h 3533237"/>
              <a:gd name="connsiteX2" fmla="*/ 4441233 w 4588792"/>
              <a:gd name="connsiteY2" fmla="*/ 18306 h 3533237"/>
              <a:gd name="connsiteX3" fmla="*/ 4588783 w 4588792"/>
              <a:gd name="connsiteY3" fmla="*/ 3307712 h 3533237"/>
              <a:gd name="connsiteX4" fmla="*/ 4561075 w 4588792"/>
              <a:gd name="connsiteY4" fmla="*/ 3327045 h 3533237"/>
              <a:gd name="connsiteX5" fmla="*/ 33760 w 4588792"/>
              <a:gd name="connsiteY5" fmla="*/ 3531784 h 3533237"/>
              <a:gd name="connsiteX6" fmla="*/ 0 w 4588792"/>
              <a:gd name="connsiteY6" fmla="*/ 3533237 h 3533237"/>
              <a:gd name="connsiteX7" fmla="*/ 0 w 4588792"/>
              <a:gd name="connsiteY7" fmla="*/ 202570 h 3533237"/>
              <a:gd name="connsiteX8" fmla="*/ 212261 w 4588792"/>
              <a:gd name="connsiteY8" fmla="*/ 193017 h 3533237"/>
              <a:gd name="connsiteX9" fmla="*/ 236729 w 4588792"/>
              <a:gd name="connsiteY9" fmla="*/ 187525 h 3533237"/>
              <a:gd name="connsiteX10" fmla="*/ 262295 w 4588792"/>
              <a:gd name="connsiteY10" fmla="*/ 190766 h 3533237"/>
              <a:gd name="connsiteX11" fmla="*/ 600364 w 4588792"/>
              <a:gd name="connsiteY11" fmla="*/ 175551 h 3533237"/>
              <a:gd name="connsiteX12" fmla="*/ 645239 w 4588792"/>
              <a:gd name="connsiteY12" fmla="*/ 173531 h 3533237"/>
              <a:gd name="connsiteX13" fmla="*/ 670092 w 4588792"/>
              <a:gd name="connsiteY13" fmla="*/ 167733 h 3533237"/>
              <a:gd name="connsiteX14" fmla="*/ 695478 w 4588792"/>
              <a:gd name="connsiteY14" fmla="*/ 161228 h 3533237"/>
              <a:gd name="connsiteX15" fmla="*/ 720068 w 4588792"/>
              <a:gd name="connsiteY15" fmla="*/ 157808 h 3533237"/>
              <a:gd name="connsiteX16" fmla="*/ 739064 w 4588792"/>
              <a:gd name="connsiteY16" fmla="*/ 156595 h 3533237"/>
              <a:gd name="connsiteX17" fmla="*/ 759122 w 4588792"/>
              <a:gd name="connsiteY17" fmla="*/ 158858 h 3533237"/>
              <a:gd name="connsiteX18" fmla="*/ 772507 w 4588792"/>
              <a:gd name="connsiteY18" fmla="*/ 156938 h 3533237"/>
              <a:gd name="connsiteX19" fmla="*/ 797699 w 4588792"/>
              <a:gd name="connsiteY19" fmla="*/ 159196 h 3533237"/>
              <a:gd name="connsiteX20" fmla="*/ 834468 w 4588792"/>
              <a:gd name="connsiteY20" fmla="*/ 160666 h 3533237"/>
              <a:gd name="connsiteX21" fmla="*/ 859832 w 4588792"/>
              <a:gd name="connsiteY21" fmla="*/ 162855 h 3533237"/>
              <a:gd name="connsiteX22" fmla="*/ 864740 w 4588792"/>
              <a:gd name="connsiteY22" fmla="*/ 163653 h 3533237"/>
              <a:gd name="connsiteX23" fmla="*/ 1029732 w 4588792"/>
              <a:gd name="connsiteY23" fmla="*/ 156228 h 3533237"/>
              <a:gd name="connsiteX24" fmla="*/ 1041851 w 4588792"/>
              <a:gd name="connsiteY24" fmla="*/ 154543 h 3533237"/>
              <a:gd name="connsiteX25" fmla="*/ 1082964 w 4588792"/>
              <a:gd name="connsiteY25" fmla="*/ 153832 h 3533237"/>
              <a:gd name="connsiteX26" fmla="*/ 1088857 w 4588792"/>
              <a:gd name="connsiteY26" fmla="*/ 152014 h 3533237"/>
              <a:gd name="connsiteX27" fmla="*/ 1129071 w 4588792"/>
              <a:gd name="connsiteY27" fmla="*/ 151757 h 3533237"/>
              <a:gd name="connsiteX28" fmla="*/ 1172996 w 4588792"/>
              <a:gd name="connsiteY28" fmla="*/ 148461 h 3533237"/>
              <a:gd name="connsiteX29" fmla="*/ 1176121 w 4588792"/>
              <a:gd name="connsiteY29" fmla="*/ 144777 h 3533237"/>
              <a:gd name="connsiteX30" fmla="*/ 1185753 w 4588792"/>
              <a:gd name="connsiteY30" fmla="*/ 144032 h 3533237"/>
              <a:gd name="connsiteX31" fmla="*/ 1200942 w 4588792"/>
              <a:gd name="connsiteY31" fmla="*/ 143416 h 3533237"/>
              <a:gd name="connsiteX32" fmla="*/ 1235125 w 4588792"/>
              <a:gd name="connsiteY32" fmla="*/ 145597 h 3533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588792" h="3533237">
                <a:moveTo>
                  <a:pt x="4421432" y="0"/>
                </a:moveTo>
                <a:cubicBezTo>
                  <a:pt x="4431220" y="3064"/>
                  <a:pt x="4432814" y="3955"/>
                  <a:pt x="4438677" y="9736"/>
                </a:cubicBezTo>
                <a:lnTo>
                  <a:pt x="4441233" y="18306"/>
                </a:lnTo>
                <a:lnTo>
                  <a:pt x="4588783" y="3307712"/>
                </a:lnTo>
                <a:cubicBezTo>
                  <a:pt x="4589186" y="3317673"/>
                  <a:pt x="4576807" y="3326312"/>
                  <a:pt x="4561075" y="3327045"/>
                </a:cubicBezTo>
                <a:cubicBezTo>
                  <a:pt x="3836075" y="3362312"/>
                  <a:pt x="1229361" y="3479955"/>
                  <a:pt x="33760" y="3531784"/>
                </a:cubicBezTo>
                <a:lnTo>
                  <a:pt x="0" y="3533237"/>
                </a:lnTo>
                <a:lnTo>
                  <a:pt x="0" y="202570"/>
                </a:lnTo>
                <a:lnTo>
                  <a:pt x="212261" y="193017"/>
                </a:lnTo>
                <a:lnTo>
                  <a:pt x="236729" y="187525"/>
                </a:lnTo>
                <a:cubicBezTo>
                  <a:pt x="250580" y="187095"/>
                  <a:pt x="253773" y="189686"/>
                  <a:pt x="262295" y="190766"/>
                </a:cubicBezTo>
                <a:lnTo>
                  <a:pt x="600364" y="175551"/>
                </a:lnTo>
                <a:lnTo>
                  <a:pt x="645239" y="173531"/>
                </a:lnTo>
                <a:lnTo>
                  <a:pt x="670092" y="167733"/>
                </a:lnTo>
                <a:cubicBezTo>
                  <a:pt x="680344" y="171014"/>
                  <a:pt x="687389" y="163380"/>
                  <a:pt x="695478" y="161228"/>
                </a:cubicBezTo>
                <a:lnTo>
                  <a:pt x="720068" y="157808"/>
                </a:lnTo>
                <a:cubicBezTo>
                  <a:pt x="726400" y="157404"/>
                  <a:pt x="732732" y="157000"/>
                  <a:pt x="739064" y="156595"/>
                </a:cubicBezTo>
                <a:lnTo>
                  <a:pt x="759122" y="158858"/>
                </a:lnTo>
                <a:cubicBezTo>
                  <a:pt x="764697" y="158914"/>
                  <a:pt x="766078" y="156881"/>
                  <a:pt x="772507" y="156938"/>
                </a:cubicBezTo>
                <a:lnTo>
                  <a:pt x="797699" y="159196"/>
                </a:lnTo>
                <a:lnTo>
                  <a:pt x="834468" y="160666"/>
                </a:lnTo>
                <a:lnTo>
                  <a:pt x="859832" y="162855"/>
                </a:lnTo>
                <a:lnTo>
                  <a:pt x="864740" y="163653"/>
                </a:lnTo>
                <a:lnTo>
                  <a:pt x="1029732" y="156228"/>
                </a:lnTo>
                <a:lnTo>
                  <a:pt x="1041851" y="154543"/>
                </a:lnTo>
                <a:cubicBezTo>
                  <a:pt x="1055555" y="154306"/>
                  <a:pt x="1069260" y="154069"/>
                  <a:pt x="1082964" y="153832"/>
                </a:cubicBezTo>
                <a:lnTo>
                  <a:pt x="1088857" y="152014"/>
                </a:lnTo>
                <a:lnTo>
                  <a:pt x="1129071" y="151757"/>
                </a:lnTo>
                <a:cubicBezTo>
                  <a:pt x="1142356" y="150939"/>
                  <a:pt x="1165407" y="150249"/>
                  <a:pt x="1172996" y="148461"/>
                </a:cubicBezTo>
                <a:lnTo>
                  <a:pt x="1176121" y="144777"/>
                </a:lnTo>
                <a:cubicBezTo>
                  <a:pt x="1179332" y="144529"/>
                  <a:pt x="1182543" y="144280"/>
                  <a:pt x="1185753" y="144032"/>
                </a:cubicBezTo>
                <a:cubicBezTo>
                  <a:pt x="1186471" y="144271"/>
                  <a:pt x="1200368" y="143420"/>
                  <a:pt x="1200942" y="143416"/>
                </a:cubicBezTo>
                <a:lnTo>
                  <a:pt x="1235125" y="145597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Content Placeholder 24" descr="Chart, scatter chart&#10;&#10;Description automatically generated">
            <a:extLst>
              <a:ext uri="{FF2B5EF4-FFF2-40B4-BE49-F238E27FC236}">
                <a16:creationId xmlns:a16="http://schemas.microsoft.com/office/drawing/2014/main" id="{2B84E19B-5EE1-B176-FA50-391CD5EBD6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896" y="893649"/>
            <a:ext cx="3320530" cy="2963574"/>
          </a:xfrm>
          <a:prstGeom prst="rect">
            <a:avLst/>
          </a:prstGeom>
        </p:spPr>
      </p:pic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E1128661-C5DD-46F2-AE7F-1352D1139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0612" y="653107"/>
            <a:ext cx="4101388" cy="3586638"/>
          </a:xfrm>
          <a:custGeom>
            <a:avLst/>
            <a:gdLst>
              <a:gd name="connsiteX0" fmla="*/ 0 w 4101388"/>
              <a:gd name="connsiteY0" fmla="*/ 0 h 3586638"/>
              <a:gd name="connsiteX1" fmla="*/ 4101388 w 4101388"/>
              <a:gd name="connsiteY1" fmla="*/ 0 h 3586638"/>
              <a:gd name="connsiteX2" fmla="*/ 4101388 w 4101388"/>
              <a:gd name="connsiteY2" fmla="*/ 3586638 h 3586638"/>
              <a:gd name="connsiteX3" fmla="*/ 0 w 4101388"/>
              <a:gd name="connsiteY3" fmla="*/ 3586638 h 358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01388" h="3586638">
                <a:moveTo>
                  <a:pt x="0" y="0"/>
                </a:moveTo>
                <a:lnTo>
                  <a:pt x="4101388" y="0"/>
                </a:lnTo>
                <a:lnTo>
                  <a:pt x="4101388" y="3586638"/>
                </a:lnTo>
                <a:lnTo>
                  <a:pt x="0" y="3586638"/>
                </a:lnTo>
                <a:close/>
              </a:path>
            </a:pathLst>
          </a:custGeom>
          <a:solidFill>
            <a:schemeClr val="tx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4619F24E-8B3A-4297-9998-22A22A8D8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22378" y="767584"/>
            <a:ext cx="3969623" cy="3341337"/>
          </a:xfrm>
          <a:custGeom>
            <a:avLst/>
            <a:gdLst>
              <a:gd name="connsiteX0" fmla="*/ 2503404 w 3969623"/>
              <a:gd name="connsiteY0" fmla="*/ 0 h 3341337"/>
              <a:gd name="connsiteX1" fmla="*/ 3629491 w 3969623"/>
              <a:gd name="connsiteY1" fmla="*/ 318 h 3341337"/>
              <a:gd name="connsiteX2" fmla="*/ 3969623 w 3969623"/>
              <a:gd name="connsiteY2" fmla="*/ 564 h 3341337"/>
              <a:gd name="connsiteX3" fmla="*/ 3969623 w 3969623"/>
              <a:gd name="connsiteY3" fmla="*/ 3328636 h 3341337"/>
              <a:gd name="connsiteX4" fmla="*/ 3844054 w 3969623"/>
              <a:gd name="connsiteY4" fmla="*/ 3328636 h 3341337"/>
              <a:gd name="connsiteX5" fmla="*/ 3799134 w 3969623"/>
              <a:gd name="connsiteY5" fmla="*/ 3328636 h 3341337"/>
              <a:gd name="connsiteX6" fmla="*/ 3774045 w 3969623"/>
              <a:gd name="connsiteY6" fmla="*/ 3333311 h 3341337"/>
              <a:gd name="connsiteX7" fmla="*/ 3748393 w 3969623"/>
              <a:gd name="connsiteY7" fmla="*/ 3338669 h 3341337"/>
              <a:gd name="connsiteX8" fmla="*/ 3723673 w 3969623"/>
              <a:gd name="connsiteY8" fmla="*/ 3340979 h 3341337"/>
              <a:gd name="connsiteX9" fmla="*/ 3704643 w 3969623"/>
              <a:gd name="connsiteY9" fmla="*/ 3341337 h 3341337"/>
              <a:gd name="connsiteX10" fmla="*/ 3684707 w 3969623"/>
              <a:gd name="connsiteY10" fmla="*/ 3338175 h 3341337"/>
              <a:gd name="connsiteX11" fmla="*/ 3671249 w 3969623"/>
              <a:gd name="connsiteY11" fmla="*/ 3339491 h 3341337"/>
              <a:gd name="connsiteX12" fmla="*/ 3646184 w 3969623"/>
              <a:gd name="connsiteY12" fmla="*/ 3336102 h 3341337"/>
              <a:gd name="connsiteX13" fmla="*/ 3609517 w 3969623"/>
              <a:gd name="connsiteY13" fmla="*/ 3332981 h 3341337"/>
              <a:gd name="connsiteX14" fmla="*/ 3584278 w 3969623"/>
              <a:gd name="connsiteY14" fmla="*/ 3329654 h 3341337"/>
              <a:gd name="connsiteX15" fmla="*/ 3579411 w 3969623"/>
              <a:gd name="connsiteY15" fmla="*/ 3328636 h 3341337"/>
              <a:gd name="connsiteX16" fmla="*/ 3414252 w 3969623"/>
              <a:gd name="connsiteY16" fmla="*/ 3328636 h 3341337"/>
              <a:gd name="connsiteX17" fmla="*/ 3402069 w 3969623"/>
              <a:gd name="connsiteY17" fmla="*/ 3329774 h 3341337"/>
              <a:gd name="connsiteX18" fmla="*/ 3360966 w 3969623"/>
              <a:gd name="connsiteY18" fmla="*/ 3328636 h 3341337"/>
              <a:gd name="connsiteX19" fmla="*/ 3354997 w 3969623"/>
              <a:gd name="connsiteY19" fmla="*/ 3330187 h 3341337"/>
              <a:gd name="connsiteX20" fmla="*/ 3314812 w 3969623"/>
              <a:gd name="connsiteY20" fmla="*/ 3328636 h 3341337"/>
              <a:gd name="connsiteX21" fmla="*/ 3270783 w 3969623"/>
              <a:gd name="connsiteY21" fmla="*/ 3329953 h 3341337"/>
              <a:gd name="connsiteX22" fmla="*/ 3267496 w 3969623"/>
              <a:gd name="connsiteY22" fmla="*/ 3333493 h 3341337"/>
              <a:gd name="connsiteX23" fmla="*/ 3257840 w 3969623"/>
              <a:gd name="connsiteY23" fmla="*/ 3333805 h 3341337"/>
              <a:gd name="connsiteX24" fmla="*/ 3242639 w 3969623"/>
              <a:gd name="connsiteY24" fmla="*/ 3333737 h 3341337"/>
              <a:gd name="connsiteX25" fmla="*/ 3208588 w 3969623"/>
              <a:gd name="connsiteY25" fmla="*/ 3330021 h 3341337"/>
              <a:gd name="connsiteX26" fmla="*/ 18958 w 3969623"/>
              <a:gd name="connsiteY26" fmla="*/ 3332218 h 3341337"/>
              <a:gd name="connsiteX27" fmla="*/ 2168 w 3969623"/>
              <a:gd name="connsiteY27" fmla="*/ 3321716 h 3341337"/>
              <a:gd name="connsiteX28" fmla="*/ 0 w 3969623"/>
              <a:gd name="connsiteY28" fmla="*/ 3313040 h 3341337"/>
              <a:gd name="connsiteX29" fmla="*/ 488 w 3969623"/>
              <a:gd name="connsiteY29" fmla="*/ 20326 h 3341337"/>
              <a:gd name="connsiteX30" fmla="*/ 29036 w 3969623"/>
              <a:gd name="connsiteY30" fmla="*/ 2259 h 3341337"/>
              <a:gd name="connsiteX31" fmla="*/ 2503404 w 3969623"/>
              <a:gd name="connsiteY31" fmla="*/ 0 h 334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969623" h="3341337">
                <a:moveTo>
                  <a:pt x="2503404" y="0"/>
                </a:moveTo>
                <a:cubicBezTo>
                  <a:pt x="2889577" y="0"/>
                  <a:pt x="3275751" y="106"/>
                  <a:pt x="3629491" y="318"/>
                </a:cubicBezTo>
                <a:lnTo>
                  <a:pt x="3969623" y="564"/>
                </a:lnTo>
                <a:lnTo>
                  <a:pt x="3969623" y="3328636"/>
                </a:lnTo>
                <a:lnTo>
                  <a:pt x="3844054" y="3328636"/>
                </a:lnTo>
                <a:lnTo>
                  <a:pt x="3799134" y="3328636"/>
                </a:lnTo>
                <a:lnTo>
                  <a:pt x="3774045" y="3333311"/>
                </a:lnTo>
                <a:cubicBezTo>
                  <a:pt x="3763951" y="3329573"/>
                  <a:pt x="3756570" y="3336883"/>
                  <a:pt x="3748393" y="3338669"/>
                </a:cubicBezTo>
                <a:lnTo>
                  <a:pt x="3723673" y="3340979"/>
                </a:lnTo>
                <a:cubicBezTo>
                  <a:pt x="3717330" y="3341099"/>
                  <a:pt x="3710986" y="3341218"/>
                  <a:pt x="3704643" y="3341337"/>
                </a:cubicBezTo>
                <a:lnTo>
                  <a:pt x="3684707" y="3338175"/>
                </a:lnTo>
                <a:cubicBezTo>
                  <a:pt x="3679140" y="3337868"/>
                  <a:pt x="3677669" y="3339836"/>
                  <a:pt x="3671249" y="3339491"/>
                </a:cubicBezTo>
                <a:lnTo>
                  <a:pt x="3646184" y="3336102"/>
                </a:lnTo>
                <a:lnTo>
                  <a:pt x="3609517" y="3332981"/>
                </a:lnTo>
                <a:lnTo>
                  <a:pt x="3584278" y="3329654"/>
                </a:lnTo>
                <a:lnTo>
                  <a:pt x="3579411" y="3328636"/>
                </a:lnTo>
                <a:lnTo>
                  <a:pt x="3414252" y="3328636"/>
                </a:lnTo>
                <a:lnTo>
                  <a:pt x="3402069" y="3329774"/>
                </a:lnTo>
                <a:cubicBezTo>
                  <a:pt x="3388369" y="3329395"/>
                  <a:pt x="3374667" y="3329016"/>
                  <a:pt x="3360966" y="3328636"/>
                </a:cubicBezTo>
                <a:lnTo>
                  <a:pt x="3354997" y="3330187"/>
                </a:lnTo>
                <a:lnTo>
                  <a:pt x="3314812" y="3328636"/>
                </a:lnTo>
                <a:cubicBezTo>
                  <a:pt x="3301504" y="3328855"/>
                  <a:pt x="3278445" y="3328509"/>
                  <a:pt x="3270783" y="3329953"/>
                </a:cubicBezTo>
                <a:lnTo>
                  <a:pt x="3267496" y="3333493"/>
                </a:lnTo>
                <a:cubicBezTo>
                  <a:pt x="3264277" y="3333597"/>
                  <a:pt x="3261059" y="3333701"/>
                  <a:pt x="3257840" y="3333805"/>
                </a:cubicBezTo>
                <a:cubicBezTo>
                  <a:pt x="3257133" y="3333534"/>
                  <a:pt x="3243213" y="3333759"/>
                  <a:pt x="3242639" y="3333737"/>
                </a:cubicBezTo>
                <a:lnTo>
                  <a:pt x="3208588" y="3330021"/>
                </a:lnTo>
                <a:lnTo>
                  <a:pt x="18958" y="3332218"/>
                </a:lnTo>
                <a:cubicBezTo>
                  <a:pt x="9317" y="3328717"/>
                  <a:pt x="7765" y="3327755"/>
                  <a:pt x="2168" y="3321716"/>
                </a:cubicBezTo>
                <a:lnTo>
                  <a:pt x="0" y="3313040"/>
                </a:lnTo>
                <a:lnTo>
                  <a:pt x="488" y="20326"/>
                </a:lnTo>
                <a:cubicBezTo>
                  <a:pt x="533" y="10358"/>
                  <a:pt x="13288" y="2284"/>
                  <a:pt x="29036" y="2259"/>
                </a:cubicBezTo>
                <a:cubicBezTo>
                  <a:pt x="443809" y="753"/>
                  <a:pt x="1473607" y="0"/>
                  <a:pt x="2503404" y="0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67F9DA9-5521-4A58-9B23-C108A3A2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5922">
            <a:off x="4045870" y="920324"/>
            <a:ext cx="4671962" cy="358517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CF2B5AB8-A75C-49F7-8DF4-3342BF3C8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365922" flipV="1">
            <a:off x="4711462" y="491088"/>
            <a:ext cx="3339974" cy="4438328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165B8C92-2D61-44A2-857C-E6980C2A2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276252" y="16980"/>
            <a:ext cx="464589" cy="1772054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Content Placeholder 16" descr="Chart, scatter chart&#10;&#10;Description automatically generated">
            <a:extLst>
              <a:ext uri="{FF2B5EF4-FFF2-40B4-BE49-F238E27FC236}">
                <a16:creationId xmlns:a16="http://schemas.microsoft.com/office/drawing/2014/main" id="{4CFF9B79-8AE1-6FF9-ACAB-A3C82F1B6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3814">
            <a:off x="4692206" y="1227792"/>
            <a:ext cx="3386942" cy="29635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52421D-7E8C-3DD0-3C2C-F70B7EFD3D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417838">
            <a:off x="8860831" y="1004821"/>
            <a:ext cx="3142642" cy="2812664"/>
          </a:xfrm>
          <a:prstGeom prst="rect">
            <a:avLst/>
          </a:prstGeom>
        </p:spPr>
      </p:pic>
      <p:grpSp>
        <p:nvGrpSpPr>
          <p:cNvPr id="88" name="Group 87">
            <a:extLst>
              <a:ext uri="{FF2B5EF4-FFF2-40B4-BE49-F238E27FC236}">
                <a16:creationId xmlns:a16="http://schemas.microsoft.com/office/drawing/2014/main" id="{64995A17-E040-4E63-AD18-A5617F179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48C1DD54-FCBE-4348-9491-4F25CFCAC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4F9869E4-58B5-469C-AEF8-6822DF1861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408A5FDB-60B2-40F6-962D-43B7CF0B47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77523551-16BB-4CE4-8720-EB8F7C733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025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65A9-F130-AD01-DD30-8AF004D7D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Katı</a:t>
            </a:r>
            <a:r>
              <a:rPr lang="en-US" dirty="0"/>
              <a:t> </a:t>
            </a:r>
            <a:r>
              <a:rPr lang="en-US" dirty="0" err="1"/>
              <a:t>Sınıflandırma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DDA8A-D697-72C5-75CA-212CDC34F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03" y="2206821"/>
            <a:ext cx="3847070" cy="3854167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dirty="0" err="1"/>
              <a:t>Sadece</a:t>
            </a:r>
            <a:r>
              <a:rPr lang="en-US" dirty="0"/>
              <a:t>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merkeze</a:t>
            </a:r>
            <a:r>
              <a:rPr lang="en-US" dirty="0"/>
              <a:t> </a:t>
            </a:r>
            <a:r>
              <a:rPr lang="en-US" dirty="0" err="1"/>
              <a:t>ait</a:t>
            </a:r>
            <a:r>
              <a:rPr lang="en-US" dirty="0"/>
              <a:t> </a:t>
            </a:r>
            <a:r>
              <a:rPr lang="en-US" dirty="0" err="1"/>
              <a:t>olabilirsin</a:t>
            </a:r>
            <a:r>
              <a:rPr lang="en-US" dirty="0"/>
              <a:t> !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2390508-6ACF-309C-51B5-28EC56AC8DD7}"/>
              </a:ext>
            </a:extLst>
          </p:cNvPr>
          <p:cNvSpPr/>
          <p:nvPr/>
        </p:nvSpPr>
        <p:spPr>
          <a:xfrm>
            <a:off x="1433384" y="3620530"/>
            <a:ext cx="2397211" cy="2261286"/>
          </a:xfrm>
          <a:prstGeom prst="ellipse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Merkezin</a:t>
            </a:r>
            <a:r>
              <a:rPr lang="en-US" dirty="0"/>
              <a:t> </a:t>
            </a:r>
            <a:r>
              <a:rPr lang="en-US" dirty="0" err="1"/>
              <a:t>dairesel</a:t>
            </a:r>
            <a:r>
              <a:rPr lang="en-US" dirty="0"/>
              <a:t> </a:t>
            </a:r>
            <a:r>
              <a:rPr lang="en-US" dirty="0" err="1"/>
              <a:t>etki</a:t>
            </a:r>
            <a:r>
              <a:rPr lang="en-US" dirty="0"/>
              <a:t> </a:t>
            </a:r>
            <a:r>
              <a:rPr lang="en-US" dirty="0" err="1"/>
              <a:t>alanı</a:t>
            </a:r>
            <a:r>
              <a:rPr lang="en-US" dirty="0"/>
              <a:t> </a:t>
            </a:r>
            <a:r>
              <a:rPr lang="en-US" dirty="0" err="1"/>
              <a:t>vardır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6474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8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Oval 10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3" name="Rectangle 14">
            <a:extLst>
              <a:ext uri="{FF2B5EF4-FFF2-40B4-BE49-F238E27FC236}">
                <a16:creationId xmlns:a16="http://schemas.microsoft.com/office/drawing/2014/main" id="{8FBBD4AE-43B2-4DD8-848D-37046AC0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16">
            <a:extLst>
              <a:ext uri="{FF2B5EF4-FFF2-40B4-BE49-F238E27FC236}">
                <a16:creationId xmlns:a16="http://schemas.microsoft.com/office/drawing/2014/main" id="{12B9ECB7-4FD0-441D-862B-AB0B2C8C5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3754" y="0"/>
            <a:ext cx="10483894" cy="6238866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483894" h="6238866">
                <a:moveTo>
                  <a:pt x="0" y="0"/>
                </a:moveTo>
                <a:lnTo>
                  <a:pt x="10280333" y="0"/>
                </a:lnTo>
                <a:lnTo>
                  <a:pt x="10281567" y="35078"/>
                </a:lnTo>
                <a:cubicBezTo>
                  <a:pt x="10335353" y="1564897"/>
                  <a:pt x="10451490" y="4906365"/>
                  <a:pt x="10483712" y="5828943"/>
                </a:cubicBezTo>
                <a:cubicBezTo>
                  <a:pt x="10483711" y="5828945"/>
                  <a:pt x="10483710" y="5828946"/>
                  <a:pt x="10483709" y="5828949"/>
                </a:cubicBezTo>
                <a:cubicBezTo>
                  <a:pt x="10483771" y="5830686"/>
                  <a:pt x="10483833" y="5857013"/>
                  <a:pt x="10483894" y="5858751"/>
                </a:cubicBezTo>
                <a:lnTo>
                  <a:pt x="10464847" y="5898411"/>
                </a:lnTo>
                <a:lnTo>
                  <a:pt x="9519392" y="5936013"/>
                </a:lnTo>
                <a:cubicBezTo>
                  <a:pt x="9483207" y="5923146"/>
                  <a:pt x="9438064" y="5946537"/>
                  <a:pt x="9393042" y="5929110"/>
                </a:cubicBezTo>
                <a:cubicBezTo>
                  <a:pt x="9376683" y="5925080"/>
                  <a:pt x="9327240" y="5927166"/>
                  <a:pt x="9318625" y="5936429"/>
                </a:cubicBezTo>
                <a:cubicBezTo>
                  <a:pt x="9308466" y="5938690"/>
                  <a:pt x="9296167" y="5935880"/>
                  <a:pt x="9292204" y="5945637"/>
                </a:cubicBezTo>
                <a:cubicBezTo>
                  <a:pt x="9285295" y="5957443"/>
                  <a:pt x="9247789" y="5940686"/>
                  <a:pt x="9254063" y="5954174"/>
                </a:cubicBezTo>
                <a:cubicBezTo>
                  <a:pt x="9227466" y="5942722"/>
                  <a:pt x="9209172" y="5967570"/>
                  <a:pt x="9188181" y="5974220"/>
                </a:cubicBezTo>
                <a:lnTo>
                  <a:pt x="9124366" y="5984099"/>
                </a:lnTo>
                <a:lnTo>
                  <a:pt x="9081334" y="5987083"/>
                </a:lnTo>
                <a:lnTo>
                  <a:pt x="9075074" y="5987008"/>
                </a:lnTo>
                <a:lnTo>
                  <a:pt x="9023024" y="5978353"/>
                </a:lnTo>
                <a:cubicBezTo>
                  <a:pt x="9021886" y="5980305"/>
                  <a:pt x="9020326" y="5982138"/>
                  <a:pt x="9018390" y="5983789"/>
                </a:cubicBezTo>
                <a:lnTo>
                  <a:pt x="9002383" y="5989724"/>
                </a:lnTo>
                <a:lnTo>
                  <a:pt x="8988287" y="5983922"/>
                </a:lnTo>
                <a:lnTo>
                  <a:pt x="8922919" y="5974983"/>
                </a:lnTo>
                <a:lnTo>
                  <a:pt x="8827503" y="5967977"/>
                </a:lnTo>
                <a:lnTo>
                  <a:pt x="8812913" y="5962013"/>
                </a:lnTo>
                <a:cubicBezTo>
                  <a:pt x="8779880" y="5956059"/>
                  <a:pt x="8740601" y="5964799"/>
                  <a:pt x="8719138" y="5949468"/>
                </a:cubicBezTo>
                <a:lnTo>
                  <a:pt x="8670136" y="5948734"/>
                </a:lnTo>
                <a:lnTo>
                  <a:pt x="8664902" y="5954833"/>
                </a:lnTo>
                <a:lnTo>
                  <a:pt x="8650407" y="5953778"/>
                </a:lnTo>
                <a:lnTo>
                  <a:pt x="8646553" y="5954792"/>
                </a:lnTo>
                <a:cubicBezTo>
                  <a:pt x="8639200" y="5956760"/>
                  <a:pt x="8631898" y="5958495"/>
                  <a:pt x="8624463" y="5959313"/>
                </a:cubicBezTo>
                <a:cubicBezTo>
                  <a:pt x="8625055" y="5953707"/>
                  <a:pt x="8623221" y="5950274"/>
                  <a:pt x="8619950" y="5948235"/>
                </a:cubicBezTo>
                <a:lnTo>
                  <a:pt x="8613343" y="5946869"/>
                </a:lnTo>
                <a:lnTo>
                  <a:pt x="8373372" y="5955249"/>
                </a:lnTo>
                <a:lnTo>
                  <a:pt x="8353159" y="5966268"/>
                </a:lnTo>
                <a:lnTo>
                  <a:pt x="8289344" y="5976148"/>
                </a:lnTo>
                <a:lnTo>
                  <a:pt x="8246312" y="5979132"/>
                </a:lnTo>
                <a:lnTo>
                  <a:pt x="8240052" y="5979058"/>
                </a:lnTo>
                <a:lnTo>
                  <a:pt x="8188000" y="5970403"/>
                </a:lnTo>
                <a:cubicBezTo>
                  <a:pt x="8186863" y="5972353"/>
                  <a:pt x="8185304" y="5974187"/>
                  <a:pt x="8183368" y="5975839"/>
                </a:cubicBezTo>
                <a:lnTo>
                  <a:pt x="8167361" y="5981774"/>
                </a:lnTo>
                <a:lnTo>
                  <a:pt x="8153264" y="5975972"/>
                </a:lnTo>
                <a:lnTo>
                  <a:pt x="8087896" y="5967033"/>
                </a:lnTo>
                <a:lnTo>
                  <a:pt x="8071150" y="5965803"/>
                </a:lnTo>
                <a:lnTo>
                  <a:pt x="6771720" y="6011180"/>
                </a:lnTo>
                <a:lnTo>
                  <a:pt x="6374887" y="6025038"/>
                </a:lnTo>
                <a:lnTo>
                  <a:pt x="6343184" y="6026327"/>
                </a:lnTo>
                <a:cubicBezTo>
                  <a:pt x="6350505" y="6034395"/>
                  <a:pt x="6203679" y="6038135"/>
                  <a:pt x="6150487" y="6033143"/>
                </a:cubicBezTo>
                <a:lnTo>
                  <a:pt x="6149142" y="6032921"/>
                </a:lnTo>
                <a:lnTo>
                  <a:pt x="252046" y="6238852"/>
                </a:lnTo>
                <a:cubicBezTo>
                  <a:pt x="233209" y="6239447"/>
                  <a:pt x="217314" y="6221696"/>
                  <a:pt x="216478" y="6199122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4" descr="Mercan resifinde kırmızı ve yeşil zoanthid'ler">
            <a:extLst>
              <a:ext uri="{FF2B5EF4-FFF2-40B4-BE49-F238E27FC236}">
                <a16:creationId xmlns:a16="http://schemas.microsoft.com/office/drawing/2014/main" id="{DEC624EE-44AC-CCA8-9A1A-CBCC6BE73A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Freeform: Shape 18">
            <a:extLst>
              <a:ext uri="{FF2B5EF4-FFF2-40B4-BE49-F238E27FC236}">
                <a16:creationId xmlns:a16="http://schemas.microsoft.com/office/drawing/2014/main" id="{418E6099-4506-452C-B3FC-62EEC775B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5854" y="2557149"/>
            <a:ext cx="10388270" cy="3681717"/>
          </a:xfrm>
          <a:custGeom>
            <a:avLst/>
            <a:gdLst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281567 w 10483894"/>
              <a:gd name="connsiteY2" fmla="*/ 35078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0" fmla="*/ 0 w 10483894"/>
              <a:gd name="connsiteY0" fmla="*/ 0 h 6238866"/>
              <a:gd name="connsiteX1" fmla="*/ 10280333 w 10483894"/>
              <a:gd name="connsiteY1" fmla="*/ 0 h 6238866"/>
              <a:gd name="connsiteX2" fmla="*/ 10365237 w 10483894"/>
              <a:gd name="connsiteY2" fmla="*/ 2557149 h 6238866"/>
              <a:gd name="connsiteX3" fmla="*/ 10483712 w 10483894"/>
              <a:gd name="connsiteY3" fmla="*/ 5828943 h 6238866"/>
              <a:gd name="connsiteX4" fmla="*/ 10483709 w 10483894"/>
              <a:gd name="connsiteY4" fmla="*/ 5828949 h 6238866"/>
              <a:gd name="connsiteX5" fmla="*/ 10483894 w 10483894"/>
              <a:gd name="connsiteY5" fmla="*/ 5858751 h 6238866"/>
              <a:gd name="connsiteX6" fmla="*/ 10464847 w 10483894"/>
              <a:gd name="connsiteY6" fmla="*/ 5898411 h 6238866"/>
              <a:gd name="connsiteX7" fmla="*/ 9519392 w 10483894"/>
              <a:gd name="connsiteY7" fmla="*/ 5936013 h 6238866"/>
              <a:gd name="connsiteX8" fmla="*/ 9393042 w 10483894"/>
              <a:gd name="connsiteY8" fmla="*/ 5929110 h 6238866"/>
              <a:gd name="connsiteX9" fmla="*/ 9318625 w 10483894"/>
              <a:gd name="connsiteY9" fmla="*/ 5936429 h 6238866"/>
              <a:gd name="connsiteX10" fmla="*/ 9292204 w 10483894"/>
              <a:gd name="connsiteY10" fmla="*/ 5945637 h 6238866"/>
              <a:gd name="connsiteX11" fmla="*/ 9254063 w 10483894"/>
              <a:gd name="connsiteY11" fmla="*/ 5954174 h 6238866"/>
              <a:gd name="connsiteX12" fmla="*/ 9188181 w 10483894"/>
              <a:gd name="connsiteY12" fmla="*/ 5974220 h 6238866"/>
              <a:gd name="connsiteX13" fmla="*/ 9124366 w 10483894"/>
              <a:gd name="connsiteY13" fmla="*/ 5984099 h 6238866"/>
              <a:gd name="connsiteX14" fmla="*/ 9081334 w 10483894"/>
              <a:gd name="connsiteY14" fmla="*/ 5987083 h 6238866"/>
              <a:gd name="connsiteX15" fmla="*/ 9075074 w 10483894"/>
              <a:gd name="connsiteY15" fmla="*/ 5987008 h 6238866"/>
              <a:gd name="connsiteX16" fmla="*/ 9023024 w 10483894"/>
              <a:gd name="connsiteY16" fmla="*/ 5978353 h 6238866"/>
              <a:gd name="connsiteX17" fmla="*/ 9018390 w 10483894"/>
              <a:gd name="connsiteY17" fmla="*/ 5983789 h 6238866"/>
              <a:gd name="connsiteX18" fmla="*/ 9002383 w 10483894"/>
              <a:gd name="connsiteY18" fmla="*/ 5989724 h 6238866"/>
              <a:gd name="connsiteX19" fmla="*/ 8988287 w 10483894"/>
              <a:gd name="connsiteY19" fmla="*/ 5983922 h 6238866"/>
              <a:gd name="connsiteX20" fmla="*/ 8922919 w 10483894"/>
              <a:gd name="connsiteY20" fmla="*/ 5974983 h 6238866"/>
              <a:gd name="connsiteX21" fmla="*/ 8827503 w 10483894"/>
              <a:gd name="connsiteY21" fmla="*/ 5967977 h 6238866"/>
              <a:gd name="connsiteX22" fmla="*/ 8812913 w 10483894"/>
              <a:gd name="connsiteY22" fmla="*/ 5962013 h 6238866"/>
              <a:gd name="connsiteX23" fmla="*/ 8719138 w 10483894"/>
              <a:gd name="connsiteY23" fmla="*/ 5949468 h 6238866"/>
              <a:gd name="connsiteX24" fmla="*/ 8670136 w 10483894"/>
              <a:gd name="connsiteY24" fmla="*/ 5948734 h 6238866"/>
              <a:gd name="connsiteX25" fmla="*/ 8664902 w 10483894"/>
              <a:gd name="connsiteY25" fmla="*/ 5954833 h 6238866"/>
              <a:gd name="connsiteX26" fmla="*/ 8650407 w 10483894"/>
              <a:gd name="connsiteY26" fmla="*/ 5953778 h 6238866"/>
              <a:gd name="connsiteX27" fmla="*/ 8646553 w 10483894"/>
              <a:gd name="connsiteY27" fmla="*/ 5954792 h 6238866"/>
              <a:gd name="connsiteX28" fmla="*/ 8624463 w 10483894"/>
              <a:gd name="connsiteY28" fmla="*/ 5959313 h 6238866"/>
              <a:gd name="connsiteX29" fmla="*/ 8619950 w 10483894"/>
              <a:gd name="connsiteY29" fmla="*/ 5948235 h 6238866"/>
              <a:gd name="connsiteX30" fmla="*/ 8613343 w 10483894"/>
              <a:gd name="connsiteY30" fmla="*/ 5946869 h 6238866"/>
              <a:gd name="connsiteX31" fmla="*/ 8373372 w 10483894"/>
              <a:gd name="connsiteY31" fmla="*/ 5955249 h 6238866"/>
              <a:gd name="connsiteX32" fmla="*/ 8353159 w 10483894"/>
              <a:gd name="connsiteY32" fmla="*/ 5966268 h 6238866"/>
              <a:gd name="connsiteX33" fmla="*/ 8289344 w 10483894"/>
              <a:gd name="connsiteY33" fmla="*/ 5976148 h 6238866"/>
              <a:gd name="connsiteX34" fmla="*/ 8246312 w 10483894"/>
              <a:gd name="connsiteY34" fmla="*/ 5979132 h 6238866"/>
              <a:gd name="connsiteX35" fmla="*/ 8240052 w 10483894"/>
              <a:gd name="connsiteY35" fmla="*/ 5979058 h 6238866"/>
              <a:gd name="connsiteX36" fmla="*/ 8188000 w 10483894"/>
              <a:gd name="connsiteY36" fmla="*/ 5970403 h 6238866"/>
              <a:gd name="connsiteX37" fmla="*/ 8183368 w 10483894"/>
              <a:gd name="connsiteY37" fmla="*/ 5975839 h 6238866"/>
              <a:gd name="connsiteX38" fmla="*/ 8167361 w 10483894"/>
              <a:gd name="connsiteY38" fmla="*/ 5981774 h 6238866"/>
              <a:gd name="connsiteX39" fmla="*/ 8153264 w 10483894"/>
              <a:gd name="connsiteY39" fmla="*/ 5975972 h 6238866"/>
              <a:gd name="connsiteX40" fmla="*/ 8087896 w 10483894"/>
              <a:gd name="connsiteY40" fmla="*/ 5967033 h 6238866"/>
              <a:gd name="connsiteX41" fmla="*/ 8071150 w 10483894"/>
              <a:gd name="connsiteY41" fmla="*/ 5965803 h 6238866"/>
              <a:gd name="connsiteX42" fmla="*/ 6771720 w 10483894"/>
              <a:gd name="connsiteY42" fmla="*/ 6011180 h 6238866"/>
              <a:gd name="connsiteX43" fmla="*/ 6374887 w 10483894"/>
              <a:gd name="connsiteY43" fmla="*/ 6025038 h 6238866"/>
              <a:gd name="connsiteX44" fmla="*/ 6343184 w 10483894"/>
              <a:gd name="connsiteY44" fmla="*/ 6026327 h 6238866"/>
              <a:gd name="connsiteX45" fmla="*/ 6150487 w 10483894"/>
              <a:gd name="connsiteY45" fmla="*/ 6033143 h 6238866"/>
              <a:gd name="connsiteX46" fmla="*/ 6149142 w 10483894"/>
              <a:gd name="connsiteY46" fmla="*/ 6032921 h 6238866"/>
              <a:gd name="connsiteX47" fmla="*/ 252046 w 10483894"/>
              <a:gd name="connsiteY47" fmla="*/ 6238852 h 6238866"/>
              <a:gd name="connsiteX48" fmla="*/ 216478 w 10483894"/>
              <a:gd name="connsiteY48" fmla="*/ 6199122 h 6238866"/>
              <a:gd name="connsiteX49" fmla="*/ 0 w 10483894"/>
              <a:gd name="connsiteY49" fmla="*/ 0 h 6238866"/>
              <a:gd name="connsiteX0" fmla="*/ 0 w 10388270"/>
              <a:gd name="connsiteY0" fmla="*/ 2725271 h 6238866"/>
              <a:gd name="connsiteX1" fmla="*/ 10184709 w 10388270"/>
              <a:gd name="connsiteY1" fmla="*/ 0 h 6238866"/>
              <a:gd name="connsiteX2" fmla="*/ 10269613 w 10388270"/>
              <a:gd name="connsiteY2" fmla="*/ 2557149 h 6238866"/>
              <a:gd name="connsiteX3" fmla="*/ 10388088 w 10388270"/>
              <a:gd name="connsiteY3" fmla="*/ 5828943 h 6238866"/>
              <a:gd name="connsiteX4" fmla="*/ 10388085 w 10388270"/>
              <a:gd name="connsiteY4" fmla="*/ 5828949 h 6238866"/>
              <a:gd name="connsiteX5" fmla="*/ 10388270 w 10388270"/>
              <a:gd name="connsiteY5" fmla="*/ 5858751 h 6238866"/>
              <a:gd name="connsiteX6" fmla="*/ 10369223 w 10388270"/>
              <a:gd name="connsiteY6" fmla="*/ 5898411 h 6238866"/>
              <a:gd name="connsiteX7" fmla="*/ 9423768 w 10388270"/>
              <a:gd name="connsiteY7" fmla="*/ 5936013 h 6238866"/>
              <a:gd name="connsiteX8" fmla="*/ 9297418 w 10388270"/>
              <a:gd name="connsiteY8" fmla="*/ 5929110 h 6238866"/>
              <a:gd name="connsiteX9" fmla="*/ 9223001 w 10388270"/>
              <a:gd name="connsiteY9" fmla="*/ 5936429 h 6238866"/>
              <a:gd name="connsiteX10" fmla="*/ 9196580 w 10388270"/>
              <a:gd name="connsiteY10" fmla="*/ 5945637 h 6238866"/>
              <a:gd name="connsiteX11" fmla="*/ 9158439 w 10388270"/>
              <a:gd name="connsiteY11" fmla="*/ 5954174 h 6238866"/>
              <a:gd name="connsiteX12" fmla="*/ 9092557 w 10388270"/>
              <a:gd name="connsiteY12" fmla="*/ 5974220 h 6238866"/>
              <a:gd name="connsiteX13" fmla="*/ 9028742 w 10388270"/>
              <a:gd name="connsiteY13" fmla="*/ 5984099 h 6238866"/>
              <a:gd name="connsiteX14" fmla="*/ 8985710 w 10388270"/>
              <a:gd name="connsiteY14" fmla="*/ 5987083 h 6238866"/>
              <a:gd name="connsiteX15" fmla="*/ 8979450 w 10388270"/>
              <a:gd name="connsiteY15" fmla="*/ 5987008 h 6238866"/>
              <a:gd name="connsiteX16" fmla="*/ 8927400 w 10388270"/>
              <a:gd name="connsiteY16" fmla="*/ 5978353 h 6238866"/>
              <a:gd name="connsiteX17" fmla="*/ 8922766 w 10388270"/>
              <a:gd name="connsiteY17" fmla="*/ 5983789 h 6238866"/>
              <a:gd name="connsiteX18" fmla="*/ 8906759 w 10388270"/>
              <a:gd name="connsiteY18" fmla="*/ 5989724 h 6238866"/>
              <a:gd name="connsiteX19" fmla="*/ 8892663 w 10388270"/>
              <a:gd name="connsiteY19" fmla="*/ 5983922 h 6238866"/>
              <a:gd name="connsiteX20" fmla="*/ 8827295 w 10388270"/>
              <a:gd name="connsiteY20" fmla="*/ 5974983 h 6238866"/>
              <a:gd name="connsiteX21" fmla="*/ 8731879 w 10388270"/>
              <a:gd name="connsiteY21" fmla="*/ 5967977 h 6238866"/>
              <a:gd name="connsiteX22" fmla="*/ 8717289 w 10388270"/>
              <a:gd name="connsiteY22" fmla="*/ 5962013 h 6238866"/>
              <a:gd name="connsiteX23" fmla="*/ 8623514 w 10388270"/>
              <a:gd name="connsiteY23" fmla="*/ 5949468 h 6238866"/>
              <a:gd name="connsiteX24" fmla="*/ 8574512 w 10388270"/>
              <a:gd name="connsiteY24" fmla="*/ 5948734 h 6238866"/>
              <a:gd name="connsiteX25" fmla="*/ 8569278 w 10388270"/>
              <a:gd name="connsiteY25" fmla="*/ 5954833 h 6238866"/>
              <a:gd name="connsiteX26" fmla="*/ 8554783 w 10388270"/>
              <a:gd name="connsiteY26" fmla="*/ 5953778 h 6238866"/>
              <a:gd name="connsiteX27" fmla="*/ 8550929 w 10388270"/>
              <a:gd name="connsiteY27" fmla="*/ 5954792 h 6238866"/>
              <a:gd name="connsiteX28" fmla="*/ 8528839 w 10388270"/>
              <a:gd name="connsiteY28" fmla="*/ 5959313 h 6238866"/>
              <a:gd name="connsiteX29" fmla="*/ 8524326 w 10388270"/>
              <a:gd name="connsiteY29" fmla="*/ 5948235 h 6238866"/>
              <a:gd name="connsiteX30" fmla="*/ 8517719 w 10388270"/>
              <a:gd name="connsiteY30" fmla="*/ 5946869 h 6238866"/>
              <a:gd name="connsiteX31" fmla="*/ 8277748 w 10388270"/>
              <a:gd name="connsiteY31" fmla="*/ 5955249 h 6238866"/>
              <a:gd name="connsiteX32" fmla="*/ 8257535 w 10388270"/>
              <a:gd name="connsiteY32" fmla="*/ 5966268 h 6238866"/>
              <a:gd name="connsiteX33" fmla="*/ 8193720 w 10388270"/>
              <a:gd name="connsiteY33" fmla="*/ 5976148 h 6238866"/>
              <a:gd name="connsiteX34" fmla="*/ 8150688 w 10388270"/>
              <a:gd name="connsiteY34" fmla="*/ 5979132 h 6238866"/>
              <a:gd name="connsiteX35" fmla="*/ 8144428 w 10388270"/>
              <a:gd name="connsiteY35" fmla="*/ 5979058 h 6238866"/>
              <a:gd name="connsiteX36" fmla="*/ 8092376 w 10388270"/>
              <a:gd name="connsiteY36" fmla="*/ 5970403 h 6238866"/>
              <a:gd name="connsiteX37" fmla="*/ 8087744 w 10388270"/>
              <a:gd name="connsiteY37" fmla="*/ 5975839 h 6238866"/>
              <a:gd name="connsiteX38" fmla="*/ 8071737 w 10388270"/>
              <a:gd name="connsiteY38" fmla="*/ 5981774 h 6238866"/>
              <a:gd name="connsiteX39" fmla="*/ 8057640 w 10388270"/>
              <a:gd name="connsiteY39" fmla="*/ 5975972 h 6238866"/>
              <a:gd name="connsiteX40" fmla="*/ 7992272 w 10388270"/>
              <a:gd name="connsiteY40" fmla="*/ 5967033 h 6238866"/>
              <a:gd name="connsiteX41" fmla="*/ 7975526 w 10388270"/>
              <a:gd name="connsiteY41" fmla="*/ 5965803 h 6238866"/>
              <a:gd name="connsiteX42" fmla="*/ 6676096 w 10388270"/>
              <a:gd name="connsiteY42" fmla="*/ 6011180 h 6238866"/>
              <a:gd name="connsiteX43" fmla="*/ 6279263 w 10388270"/>
              <a:gd name="connsiteY43" fmla="*/ 6025038 h 6238866"/>
              <a:gd name="connsiteX44" fmla="*/ 6247560 w 10388270"/>
              <a:gd name="connsiteY44" fmla="*/ 6026327 h 6238866"/>
              <a:gd name="connsiteX45" fmla="*/ 6054863 w 10388270"/>
              <a:gd name="connsiteY45" fmla="*/ 6033143 h 6238866"/>
              <a:gd name="connsiteX46" fmla="*/ 6053518 w 10388270"/>
              <a:gd name="connsiteY46" fmla="*/ 6032921 h 6238866"/>
              <a:gd name="connsiteX47" fmla="*/ 156422 w 10388270"/>
              <a:gd name="connsiteY47" fmla="*/ 6238852 h 6238866"/>
              <a:gd name="connsiteX48" fmla="*/ 120854 w 10388270"/>
              <a:gd name="connsiteY48" fmla="*/ 6199122 h 6238866"/>
              <a:gd name="connsiteX49" fmla="*/ 0 w 10388270"/>
              <a:gd name="connsiteY49" fmla="*/ 2725271 h 6238866"/>
              <a:gd name="connsiteX0" fmla="*/ 0 w 10388270"/>
              <a:gd name="connsiteY0" fmla="*/ 168122 h 3681717"/>
              <a:gd name="connsiteX1" fmla="*/ 10269613 w 10388270"/>
              <a:gd name="connsiteY1" fmla="*/ 0 h 3681717"/>
              <a:gd name="connsiteX2" fmla="*/ 10388088 w 10388270"/>
              <a:gd name="connsiteY2" fmla="*/ 3271794 h 3681717"/>
              <a:gd name="connsiteX3" fmla="*/ 10388085 w 10388270"/>
              <a:gd name="connsiteY3" fmla="*/ 3271800 h 3681717"/>
              <a:gd name="connsiteX4" fmla="*/ 10388270 w 10388270"/>
              <a:gd name="connsiteY4" fmla="*/ 3301602 h 3681717"/>
              <a:gd name="connsiteX5" fmla="*/ 10369223 w 10388270"/>
              <a:gd name="connsiteY5" fmla="*/ 3341262 h 3681717"/>
              <a:gd name="connsiteX6" fmla="*/ 9423768 w 10388270"/>
              <a:gd name="connsiteY6" fmla="*/ 3378864 h 3681717"/>
              <a:gd name="connsiteX7" fmla="*/ 9297418 w 10388270"/>
              <a:gd name="connsiteY7" fmla="*/ 3371961 h 3681717"/>
              <a:gd name="connsiteX8" fmla="*/ 9223001 w 10388270"/>
              <a:gd name="connsiteY8" fmla="*/ 3379280 h 3681717"/>
              <a:gd name="connsiteX9" fmla="*/ 9196580 w 10388270"/>
              <a:gd name="connsiteY9" fmla="*/ 3388488 h 3681717"/>
              <a:gd name="connsiteX10" fmla="*/ 9158439 w 10388270"/>
              <a:gd name="connsiteY10" fmla="*/ 3397025 h 3681717"/>
              <a:gd name="connsiteX11" fmla="*/ 9092557 w 10388270"/>
              <a:gd name="connsiteY11" fmla="*/ 3417071 h 3681717"/>
              <a:gd name="connsiteX12" fmla="*/ 9028742 w 10388270"/>
              <a:gd name="connsiteY12" fmla="*/ 3426950 h 3681717"/>
              <a:gd name="connsiteX13" fmla="*/ 8985710 w 10388270"/>
              <a:gd name="connsiteY13" fmla="*/ 3429934 h 3681717"/>
              <a:gd name="connsiteX14" fmla="*/ 8979450 w 10388270"/>
              <a:gd name="connsiteY14" fmla="*/ 3429859 h 3681717"/>
              <a:gd name="connsiteX15" fmla="*/ 8927400 w 10388270"/>
              <a:gd name="connsiteY15" fmla="*/ 3421204 h 3681717"/>
              <a:gd name="connsiteX16" fmla="*/ 8922766 w 10388270"/>
              <a:gd name="connsiteY16" fmla="*/ 3426640 h 3681717"/>
              <a:gd name="connsiteX17" fmla="*/ 8906759 w 10388270"/>
              <a:gd name="connsiteY17" fmla="*/ 3432575 h 3681717"/>
              <a:gd name="connsiteX18" fmla="*/ 8892663 w 10388270"/>
              <a:gd name="connsiteY18" fmla="*/ 3426773 h 3681717"/>
              <a:gd name="connsiteX19" fmla="*/ 8827295 w 10388270"/>
              <a:gd name="connsiteY19" fmla="*/ 3417834 h 3681717"/>
              <a:gd name="connsiteX20" fmla="*/ 8731879 w 10388270"/>
              <a:gd name="connsiteY20" fmla="*/ 3410828 h 3681717"/>
              <a:gd name="connsiteX21" fmla="*/ 8717289 w 10388270"/>
              <a:gd name="connsiteY21" fmla="*/ 3404864 h 3681717"/>
              <a:gd name="connsiteX22" fmla="*/ 8623514 w 10388270"/>
              <a:gd name="connsiteY22" fmla="*/ 3392319 h 3681717"/>
              <a:gd name="connsiteX23" fmla="*/ 8574512 w 10388270"/>
              <a:gd name="connsiteY23" fmla="*/ 3391585 h 3681717"/>
              <a:gd name="connsiteX24" fmla="*/ 8569278 w 10388270"/>
              <a:gd name="connsiteY24" fmla="*/ 3397684 h 3681717"/>
              <a:gd name="connsiteX25" fmla="*/ 8554783 w 10388270"/>
              <a:gd name="connsiteY25" fmla="*/ 3396629 h 3681717"/>
              <a:gd name="connsiteX26" fmla="*/ 8550929 w 10388270"/>
              <a:gd name="connsiteY26" fmla="*/ 3397643 h 3681717"/>
              <a:gd name="connsiteX27" fmla="*/ 8528839 w 10388270"/>
              <a:gd name="connsiteY27" fmla="*/ 3402164 h 3681717"/>
              <a:gd name="connsiteX28" fmla="*/ 8524326 w 10388270"/>
              <a:gd name="connsiteY28" fmla="*/ 3391086 h 3681717"/>
              <a:gd name="connsiteX29" fmla="*/ 8517719 w 10388270"/>
              <a:gd name="connsiteY29" fmla="*/ 3389720 h 3681717"/>
              <a:gd name="connsiteX30" fmla="*/ 8277748 w 10388270"/>
              <a:gd name="connsiteY30" fmla="*/ 3398100 h 3681717"/>
              <a:gd name="connsiteX31" fmla="*/ 8257535 w 10388270"/>
              <a:gd name="connsiteY31" fmla="*/ 3409119 h 3681717"/>
              <a:gd name="connsiteX32" fmla="*/ 8193720 w 10388270"/>
              <a:gd name="connsiteY32" fmla="*/ 3418999 h 3681717"/>
              <a:gd name="connsiteX33" fmla="*/ 8150688 w 10388270"/>
              <a:gd name="connsiteY33" fmla="*/ 3421983 h 3681717"/>
              <a:gd name="connsiteX34" fmla="*/ 8144428 w 10388270"/>
              <a:gd name="connsiteY34" fmla="*/ 3421909 h 3681717"/>
              <a:gd name="connsiteX35" fmla="*/ 8092376 w 10388270"/>
              <a:gd name="connsiteY35" fmla="*/ 3413254 h 3681717"/>
              <a:gd name="connsiteX36" fmla="*/ 8087744 w 10388270"/>
              <a:gd name="connsiteY36" fmla="*/ 3418690 h 3681717"/>
              <a:gd name="connsiteX37" fmla="*/ 8071737 w 10388270"/>
              <a:gd name="connsiteY37" fmla="*/ 3424625 h 3681717"/>
              <a:gd name="connsiteX38" fmla="*/ 8057640 w 10388270"/>
              <a:gd name="connsiteY38" fmla="*/ 3418823 h 3681717"/>
              <a:gd name="connsiteX39" fmla="*/ 7992272 w 10388270"/>
              <a:gd name="connsiteY39" fmla="*/ 3409884 h 3681717"/>
              <a:gd name="connsiteX40" fmla="*/ 7975526 w 10388270"/>
              <a:gd name="connsiteY40" fmla="*/ 3408654 h 3681717"/>
              <a:gd name="connsiteX41" fmla="*/ 6676096 w 10388270"/>
              <a:gd name="connsiteY41" fmla="*/ 3454031 h 3681717"/>
              <a:gd name="connsiteX42" fmla="*/ 6279263 w 10388270"/>
              <a:gd name="connsiteY42" fmla="*/ 3467889 h 3681717"/>
              <a:gd name="connsiteX43" fmla="*/ 6247560 w 10388270"/>
              <a:gd name="connsiteY43" fmla="*/ 3469178 h 3681717"/>
              <a:gd name="connsiteX44" fmla="*/ 6054863 w 10388270"/>
              <a:gd name="connsiteY44" fmla="*/ 3475994 h 3681717"/>
              <a:gd name="connsiteX45" fmla="*/ 6053518 w 10388270"/>
              <a:gd name="connsiteY45" fmla="*/ 3475772 h 3681717"/>
              <a:gd name="connsiteX46" fmla="*/ 156422 w 10388270"/>
              <a:gd name="connsiteY46" fmla="*/ 3681703 h 3681717"/>
              <a:gd name="connsiteX47" fmla="*/ 120854 w 10388270"/>
              <a:gd name="connsiteY47" fmla="*/ 3641973 h 3681717"/>
              <a:gd name="connsiteX48" fmla="*/ 0 w 10388270"/>
              <a:gd name="connsiteY48" fmla="*/ 168122 h 368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388270" h="3681717">
                <a:moveTo>
                  <a:pt x="0" y="168122"/>
                </a:moveTo>
                <a:lnTo>
                  <a:pt x="10269613" y="0"/>
                </a:lnTo>
                <a:cubicBezTo>
                  <a:pt x="10323399" y="1529819"/>
                  <a:pt x="10355866" y="2349216"/>
                  <a:pt x="10388088" y="3271794"/>
                </a:cubicBezTo>
                <a:cubicBezTo>
                  <a:pt x="10388087" y="3271796"/>
                  <a:pt x="10388086" y="3271797"/>
                  <a:pt x="10388085" y="3271800"/>
                </a:cubicBezTo>
                <a:cubicBezTo>
                  <a:pt x="10388147" y="3273537"/>
                  <a:pt x="10388209" y="3299864"/>
                  <a:pt x="10388270" y="3301602"/>
                </a:cubicBezTo>
                <a:lnTo>
                  <a:pt x="10369223" y="3341262"/>
                </a:lnTo>
                <a:lnTo>
                  <a:pt x="9423768" y="3378864"/>
                </a:lnTo>
                <a:cubicBezTo>
                  <a:pt x="9387583" y="3365997"/>
                  <a:pt x="9342440" y="3389388"/>
                  <a:pt x="9297418" y="3371961"/>
                </a:cubicBezTo>
                <a:cubicBezTo>
                  <a:pt x="9281059" y="3367931"/>
                  <a:pt x="9231616" y="3370017"/>
                  <a:pt x="9223001" y="3379280"/>
                </a:cubicBezTo>
                <a:cubicBezTo>
                  <a:pt x="9212842" y="3381541"/>
                  <a:pt x="9200543" y="3378731"/>
                  <a:pt x="9196580" y="3388488"/>
                </a:cubicBezTo>
                <a:cubicBezTo>
                  <a:pt x="9189671" y="3400294"/>
                  <a:pt x="9152165" y="3383537"/>
                  <a:pt x="9158439" y="3397025"/>
                </a:cubicBezTo>
                <a:cubicBezTo>
                  <a:pt x="9131842" y="3385573"/>
                  <a:pt x="9113548" y="3410421"/>
                  <a:pt x="9092557" y="3417071"/>
                </a:cubicBezTo>
                <a:lnTo>
                  <a:pt x="9028742" y="3426950"/>
                </a:lnTo>
                <a:lnTo>
                  <a:pt x="8985710" y="3429934"/>
                </a:lnTo>
                <a:lnTo>
                  <a:pt x="8979450" y="3429859"/>
                </a:lnTo>
                <a:lnTo>
                  <a:pt x="8927400" y="3421204"/>
                </a:lnTo>
                <a:cubicBezTo>
                  <a:pt x="8926262" y="3423156"/>
                  <a:pt x="8924702" y="3424989"/>
                  <a:pt x="8922766" y="3426640"/>
                </a:cubicBezTo>
                <a:lnTo>
                  <a:pt x="8906759" y="3432575"/>
                </a:lnTo>
                <a:lnTo>
                  <a:pt x="8892663" y="3426773"/>
                </a:lnTo>
                <a:lnTo>
                  <a:pt x="8827295" y="3417834"/>
                </a:lnTo>
                <a:lnTo>
                  <a:pt x="8731879" y="3410828"/>
                </a:lnTo>
                <a:lnTo>
                  <a:pt x="8717289" y="3404864"/>
                </a:lnTo>
                <a:cubicBezTo>
                  <a:pt x="8684256" y="3398910"/>
                  <a:pt x="8644977" y="3407650"/>
                  <a:pt x="8623514" y="3392319"/>
                </a:cubicBezTo>
                <a:lnTo>
                  <a:pt x="8574512" y="3391585"/>
                </a:lnTo>
                <a:lnTo>
                  <a:pt x="8569278" y="3397684"/>
                </a:lnTo>
                <a:lnTo>
                  <a:pt x="8554783" y="3396629"/>
                </a:lnTo>
                <a:lnTo>
                  <a:pt x="8550929" y="3397643"/>
                </a:lnTo>
                <a:cubicBezTo>
                  <a:pt x="8543576" y="3399611"/>
                  <a:pt x="8536274" y="3401346"/>
                  <a:pt x="8528839" y="3402164"/>
                </a:cubicBezTo>
                <a:cubicBezTo>
                  <a:pt x="8529431" y="3396558"/>
                  <a:pt x="8527597" y="3393125"/>
                  <a:pt x="8524326" y="3391086"/>
                </a:cubicBezTo>
                <a:lnTo>
                  <a:pt x="8517719" y="3389720"/>
                </a:lnTo>
                <a:lnTo>
                  <a:pt x="8277748" y="3398100"/>
                </a:lnTo>
                <a:lnTo>
                  <a:pt x="8257535" y="3409119"/>
                </a:lnTo>
                <a:lnTo>
                  <a:pt x="8193720" y="3418999"/>
                </a:lnTo>
                <a:lnTo>
                  <a:pt x="8150688" y="3421983"/>
                </a:lnTo>
                <a:lnTo>
                  <a:pt x="8144428" y="3421909"/>
                </a:lnTo>
                <a:lnTo>
                  <a:pt x="8092376" y="3413254"/>
                </a:lnTo>
                <a:cubicBezTo>
                  <a:pt x="8091239" y="3415204"/>
                  <a:pt x="8089680" y="3417038"/>
                  <a:pt x="8087744" y="3418690"/>
                </a:cubicBezTo>
                <a:lnTo>
                  <a:pt x="8071737" y="3424625"/>
                </a:lnTo>
                <a:lnTo>
                  <a:pt x="8057640" y="3418823"/>
                </a:lnTo>
                <a:lnTo>
                  <a:pt x="7992272" y="3409884"/>
                </a:lnTo>
                <a:lnTo>
                  <a:pt x="7975526" y="3408654"/>
                </a:lnTo>
                <a:lnTo>
                  <a:pt x="6676096" y="3454031"/>
                </a:lnTo>
                <a:lnTo>
                  <a:pt x="6279263" y="3467889"/>
                </a:lnTo>
                <a:lnTo>
                  <a:pt x="6247560" y="3469178"/>
                </a:lnTo>
                <a:cubicBezTo>
                  <a:pt x="6254881" y="3477246"/>
                  <a:pt x="6108055" y="3480986"/>
                  <a:pt x="6054863" y="3475994"/>
                </a:cubicBezTo>
                <a:lnTo>
                  <a:pt x="6053518" y="3475772"/>
                </a:lnTo>
                <a:lnTo>
                  <a:pt x="156422" y="3681703"/>
                </a:lnTo>
                <a:cubicBezTo>
                  <a:pt x="137585" y="3682298"/>
                  <a:pt x="121690" y="3664547"/>
                  <a:pt x="120854" y="3641973"/>
                </a:cubicBezTo>
                <a:lnTo>
                  <a:pt x="0" y="168122"/>
                </a:lnTo>
                <a:close/>
              </a:path>
            </a:pathLst>
          </a:custGeom>
          <a:gradFill>
            <a:gsLst>
              <a:gs pos="0">
                <a:srgbClr val="000000">
                  <a:alpha val="35000"/>
                </a:srgbClr>
              </a:gs>
              <a:gs pos="59000">
                <a:srgbClr val="000000">
                  <a:alpha val="0"/>
                </a:srgbClr>
              </a:gs>
              <a:gs pos="24000">
                <a:srgbClr val="000000">
                  <a:alpha val="20000"/>
                </a:srgbClr>
              </a:gs>
            </a:gsLst>
            <a:lin ang="1620000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0">
            <a:extLst>
              <a:ext uri="{FF2B5EF4-FFF2-40B4-BE49-F238E27FC236}">
                <a16:creationId xmlns:a16="http://schemas.microsoft.com/office/drawing/2014/main" id="{C24F8935-CD1B-415D-8627-798A95F47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0706100 w 12192000"/>
              <a:gd name="connsiteY3" fmla="*/ 6024035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3321424 w 12192000"/>
              <a:gd name="connsiteY2" fmla="*/ 6024035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3321424 w 12192000"/>
              <a:gd name="connsiteY1" fmla="*/ 0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070610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1983571 w 12192000"/>
              <a:gd name="connsiteY3" fmla="*/ 6010588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42883 w 12192000"/>
              <a:gd name="connsiteY3" fmla="*/ 6050129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808759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13447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65729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6858000"/>
              <a:gd name="connsiteX1" fmla="*/ 1223682 w 12192000"/>
              <a:gd name="connsiteY1" fmla="*/ 3561 h 6858000"/>
              <a:gd name="connsiteX2" fmla="*/ 1450901 w 12192000"/>
              <a:gd name="connsiteY2" fmla="*/ 6387106 h 6858000"/>
              <a:gd name="connsiteX3" fmla="*/ 12003341 w 12192000"/>
              <a:gd name="connsiteY3" fmla="*/ 6020473 h 6858000"/>
              <a:gd name="connsiteX4" fmla="*/ 11788988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23682" y="3561"/>
                </a:lnTo>
                <a:lnTo>
                  <a:pt x="1450901" y="6387106"/>
                </a:lnTo>
                <a:lnTo>
                  <a:pt x="12003341" y="6020473"/>
                </a:lnTo>
                <a:lnTo>
                  <a:pt x="11788988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22">
            <a:extLst>
              <a:ext uri="{FF2B5EF4-FFF2-40B4-BE49-F238E27FC236}">
                <a16:creationId xmlns:a16="http://schemas.microsoft.com/office/drawing/2014/main" id="{E151420D-217E-4604-9680-CE619EF01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24629" y="0"/>
            <a:ext cx="10779628" cy="6389159"/>
          </a:xfrm>
          <a:custGeom>
            <a:avLst/>
            <a:gdLst>
              <a:gd name="connsiteX0" fmla="*/ 0 w 10779628"/>
              <a:gd name="connsiteY0" fmla="*/ 0 h 6389159"/>
              <a:gd name="connsiteX1" fmla="*/ 153777 w 10779628"/>
              <a:gd name="connsiteY1" fmla="*/ 0 h 6389159"/>
              <a:gd name="connsiteX2" fmla="*/ 370140 w 10779628"/>
              <a:gd name="connsiteY2" fmla="*/ 6195811 h 6389159"/>
              <a:gd name="connsiteX3" fmla="*/ 405708 w 10779628"/>
              <a:gd name="connsiteY3" fmla="*/ 6235540 h 6389159"/>
              <a:gd name="connsiteX4" fmla="*/ 6302803 w 10779628"/>
              <a:gd name="connsiteY4" fmla="*/ 6029609 h 6389159"/>
              <a:gd name="connsiteX5" fmla="*/ 6304148 w 10779628"/>
              <a:gd name="connsiteY5" fmla="*/ 6029831 h 6389159"/>
              <a:gd name="connsiteX6" fmla="*/ 6496845 w 10779628"/>
              <a:gd name="connsiteY6" fmla="*/ 6023014 h 6389159"/>
              <a:gd name="connsiteX7" fmla="*/ 6528549 w 10779628"/>
              <a:gd name="connsiteY7" fmla="*/ 6021726 h 6389159"/>
              <a:gd name="connsiteX8" fmla="*/ 6925381 w 10779628"/>
              <a:gd name="connsiteY8" fmla="*/ 6007868 h 6389159"/>
              <a:gd name="connsiteX9" fmla="*/ 8224811 w 10779628"/>
              <a:gd name="connsiteY9" fmla="*/ 5962491 h 6389159"/>
              <a:gd name="connsiteX10" fmla="*/ 8241557 w 10779628"/>
              <a:gd name="connsiteY10" fmla="*/ 5963722 h 6389159"/>
              <a:gd name="connsiteX11" fmla="*/ 8306925 w 10779628"/>
              <a:gd name="connsiteY11" fmla="*/ 5972660 h 6389159"/>
              <a:gd name="connsiteX12" fmla="*/ 8321022 w 10779628"/>
              <a:gd name="connsiteY12" fmla="*/ 5978462 h 6389159"/>
              <a:gd name="connsiteX13" fmla="*/ 8337029 w 10779628"/>
              <a:gd name="connsiteY13" fmla="*/ 5972527 h 6389159"/>
              <a:gd name="connsiteX14" fmla="*/ 8341661 w 10779628"/>
              <a:gd name="connsiteY14" fmla="*/ 5967091 h 6389159"/>
              <a:gd name="connsiteX15" fmla="*/ 8393713 w 10779628"/>
              <a:gd name="connsiteY15" fmla="*/ 5975746 h 6389159"/>
              <a:gd name="connsiteX16" fmla="*/ 8399973 w 10779628"/>
              <a:gd name="connsiteY16" fmla="*/ 5975820 h 6389159"/>
              <a:gd name="connsiteX17" fmla="*/ 8443005 w 10779628"/>
              <a:gd name="connsiteY17" fmla="*/ 5972836 h 6389159"/>
              <a:gd name="connsiteX18" fmla="*/ 8506820 w 10779628"/>
              <a:gd name="connsiteY18" fmla="*/ 5962957 h 6389159"/>
              <a:gd name="connsiteX19" fmla="*/ 8527033 w 10779628"/>
              <a:gd name="connsiteY19" fmla="*/ 5951937 h 6389159"/>
              <a:gd name="connsiteX20" fmla="*/ 8767004 w 10779628"/>
              <a:gd name="connsiteY20" fmla="*/ 5943558 h 6389159"/>
              <a:gd name="connsiteX21" fmla="*/ 8773611 w 10779628"/>
              <a:gd name="connsiteY21" fmla="*/ 5944923 h 6389159"/>
              <a:gd name="connsiteX22" fmla="*/ 8778124 w 10779628"/>
              <a:gd name="connsiteY22" fmla="*/ 5956001 h 6389159"/>
              <a:gd name="connsiteX23" fmla="*/ 8800214 w 10779628"/>
              <a:gd name="connsiteY23" fmla="*/ 5951480 h 6389159"/>
              <a:gd name="connsiteX24" fmla="*/ 8804068 w 10779628"/>
              <a:gd name="connsiteY24" fmla="*/ 5950466 h 6389159"/>
              <a:gd name="connsiteX25" fmla="*/ 8818563 w 10779628"/>
              <a:gd name="connsiteY25" fmla="*/ 5951521 h 6389159"/>
              <a:gd name="connsiteX26" fmla="*/ 8823797 w 10779628"/>
              <a:gd name="connsiteY26" fmla="*/ 5945423 h 6389159"/>
              <a:gd name="connsiteX27" fmla="*/ 8872799 w 10779628"/>
              <a:gd name="connsiteY27" fmla="*/ 5946156 h 6389159"/>
              <a:gd name="connsiteX28" fmla="*/ 8966574 w 10779628"/>
              <a:gd name="connsiteY28" fmla="*/ 5958701 h 6389159"/>
              <a:gd name="connsiteX29" fmla="*/ 8981164 w 10779628"/>
              <a:gd name="connsiteY29" fmla="*/ 5964665 h 6389159"/>
              <a:gd name="connsiteX30" fmla="*/ 9076580 w 10779628"/>
              <a:gd name="connsiteY30" fmla="*/ 5971672 h 6389159"/>
              <a:gd name="connsiteX31" fmla="*/ 9141948 w 10779628"/>
              <a:gd name="connsiteY31" fmla="*/ 5980610 h 6389159"/>
              <a:gd name="connsiteX32" fmla="*/ 9156044 w 10779628"/>
              <a:gd name="connsiteY32" fmla="*/ 5986412 h 6389159"/>
              <a:gd name="connsiteX33" fmla="*/ 9172051 w 10779628"/>
              <a:gd name="connsiteY33" fmla="*/ 5980477 h 6389159"/>
              <a:gd name="connsiteX34" fmla="*/ 9176685 w 10779628"/>
              <a:gd name="connsiteY34" fmla="*/ 5975041 h 6389159"/>
              <a:gd name="connsiteX35" fmla="*/ 9228735 w 10779628"/>
              <a:gd name="connsiteY35" fmla="*/ 5983696 h 6389159"/>
              <a:gd name="connsiteX36" fmla="*/ 9234995 w 10779628"/>
              <a:gd name="connsiteY36" fmla="*/ 5983770 h 6389159"/>
              <a:gd name="connsiteX37" fmla="*/ 9278027 w 10779628"/>
              <a:gd name="connsiteY37" fmla="*/ 5980787 h 6389159"/>
              <a:gd name="connsiteX38" fmla="*/ 9341842 w 10779628"/>
              <a:gd name="connsiteY38" fmla="*/ 5970908 h 6389159"/>
              <a:gd name="connsiteX39" fmla="*/ 9407724 w 10779628"/>
              <a:gd name="connsiteY39" fmla="*/ 5950862 h 6389159"/>
              <a:gd name="connsiteX40" fmla="*/ 9445865 w 10779628"/>
              <a:gd name="connsiteY40" fmla="*/ 5942325 h 6389159"/>
              <a:gd name="connsiteX41" fmla="*/ 9472286 w 10779628"/>
              <a:gd name="connsiteY41" fmla="*/ 5933117 h 6389159"/>
              <a:gd name="connsiteX42" fmla="*/ 9546703 w 10779628"/>
              <a:gd name="connsiteY42" fmla="*/ 5925799 h 6389159"/>
              <a:gd name="connsiteX43" fmla="*/ 9673053 w 10779628"/>
              <a:gd name="connsiteY43" fmla="*/ 5932700 h 6389159"/>
              <a:gd name="connsiteX44" fmla="*/ 10618508 w 10779628"/>
              <a:gd name="connsiteY44" fmla="*/ 5895098 h 6389159"/>
              <a:gd name="connsiteX45" fmla="*/ 10637555 w 10779628"/>
              <a:gd name="connsiteY45" fmla="*/ 5855439 h 6389159"/>
              <a:gd name="connsiteX46" fmla="*/ 10637370 w 10779628"/>
              <a:gd name="connsiteY46" fmla="*/ 5825637 h 6389159"/>
              <a:gd name="connsiteX47" fmla="*/ 10637373 w 10779628"/>
              <a:gd name="connsiteY47" fmla="*/ 5825631 h 6389159"/>
              <a:gd name="connsiteX48" fmla="*/ 10435228 w 10779628"/>
              <a:gd name="connsiteY48" fmla="*/ 31766 h 6389159"/>
              <a:gd name="connsiteX49" fmla="*/ 10434110 w 10779628"/>
              <a:gd name="connsiteY49" fmla="*/ 0 h 6389159"/>
              <a:gd name="connsiteX50" fmla="*/ 10569387 w 10779628"/>
              <a:gd name="connsiteY50" fmla="*/ 0 h 6389159"/>
              <a:gd name="connsiteX51" fmla="*/ 10779628 w 10779628"/>
              <a:gd name="connsiteY51" fmla="*/ 6020518 h 6389159"/>
              <a:gd name="connsiteX52" fmla="*/ 223115 w 10779628"/>
              <a:gd name="connsiteY52" fmla="*/ 6389159 h 6389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0779628" h="6389159">
                <a:moveTo>
                  <a:pt x="0" y="0"/>
                </a:moveTo>
                <a:lnTo>
                  <a:pt x="153777" y="0"/>
                </a:lnTo>
                <a:lnTo>
                  <a:pt x="370140" y="6195811"/>
                </a:lnTo>
                <a:cubicBezTo>
                  <a:pt x="370976" y="6218384"/>
                  <a:pt x="386870" y="6236135"/>
                  <a:pt x="405708" y="6235540"/>
                </a:cubicBezTo>
                <a:lnTo>
                  <a:pt x="6302803" y="6029609"/>
                </a:lnTo>
                <a:lnTo>
                  <a:pt x="6304148" y="6029831"/>
                </a:lnTo>
                <a:cubicBezTo>
                  <a:pt x="6357339" y="6034823"/>
                  <a:pt x="6504165" y="6031083"/>
                  <a:pt x="6496845" y="6023014"/>
                </a:cubicBezTo>
                <a:lnTo>
                  <a:pt x="6528549" y="6021726"/>
                </a:lnTo>
                <a:lnTo>
                  <a:pt x="6925381" y="6007868"/>
                </a:lnTo>
                <a:lnTo>
                  <a:pt x="8224811" y="5962491"/>
                </a:lnTo>
                <a:lnTo>
                  <a:pt x="8241557" y="5963722"/>
                </a:lnTo>
                <a:lnTo>
                  <a:pt x="8306925" y="5972660"/>
                </a:lnTo>
                <a:lnTo>
                  <a:pt x="8321022" y="5978462"/>
                </a:lnTo>
                <a:lnTo>
                  <a:pt x="8337029" y="5972527"/>
                </a:lnTo>
                <a:cubicBezTo>
                  <a:pt x="8338965" y="5970876"/>
                  <a:pt x="8340524" y="5969041"/>
                  <a:pt x="8341661" y="5967091"/>
                </a:cubicBezTo>
                <a:lnTo>
                  <a:pt x="8393713" y="5975746"/>
                </a:lnTo>
                <a:lnTo>
                  <a:pt x="8399973" y="5975820"/>
                </a:lnTo>
                <a:lnTo>
                  <a:pt x="8443005" y="5972836"/>
                </a:lnTo>
                <a:lnTo>
                  <a:pt x="8506820" y="5962957"/>
                </a:lnTo>
                <a:lnTo>
                  <a:pt x="8527033" y="5951937"/>
                </a:lnTo>
                <a:lnTo>
                  <a:pt x="8767004" y="5943558"/>
                </a:lnTo>
                <a:lnTo>
                  <a:pt x="8773611" y="5944923"/>
                </a:lnTo>
                <a:cubicBezTo>
                  <a:pt x="8776882" y="5946962"/>
                  <a:pt x="8778716" y="5950395"/>
                  <a:pt x="8778124" y="5956001"/>
                </a:cubicBezTo>
                <a:cubicBezTo>
                  <a:pt x="8785559" y="5955183"/>
                  <a:pt x="8792861" y="5953448"/>
                  <a:pt x="8800214" y="5951480"/>
                </a:cubicBezTo>
                <a:lnTo>
                  <a:pt x="8804068" y="5950466"/>
                </a:lnTo>
                <a:lnTo>
                  <a:pt x="8818563" y="5951521"/>
                </a:lnTo>
                <a:lnTo>
                  <a:pt x="8823797" y="5945423"/>
                </a:lnTo>
                <a:lnTo>
                  <a:pt x="8872799" y="5946156"/>
                </a:lnTo>
                <a:cubicBezTo>
                  <a:pt x="8894262" y="5961487"/>
                  <a:pt x="8933541" y="5952747"/>
                  <a:pt x="8966574" y="5958701"/>
                </a:cubicBezTo>
                <a:lnTo>
                  <a:pt x="8981164" y="5964665"/>
                </a:lnTo>
                <a:lnTo>
                  <a:pt x="9076580" y="5971672"/>
                </a:lnTo>
                <a:lnTo>
                  <a:pt x="9141948" y="5980610"/>
                </a:lnTo>
                <a:lnTo>
                  <a:pt x="9156044" y="5986412"/>
                </a:lnTo>
                <a:lnTo>
                  <a:pt x="9172051" y="5980477"/>
                </a:lnTo>
                <a:cubicBezTo>
                  <a:pt x="9173987" y="5978826"/>
                  <a:pt x="9175547" y="5976993"/>
                  <a:pt x="9176685" y="5975041"/>
                </a:cubicBezTo>
                <a:lnTo>
                  <a:pt x="9228735" y="5983696"/>
                </a:lnTo>
                <a:lnTo>
                  <a:pt x="9234995" y="5983770"/>
                </a:lnTo>
                <a:lnTo>
                  <a:pt x="9278027" y="5980787"/>
                </a:lnTo>
                <a:lnTo>
                  <a:pt x="9341842" y="5970908"/>
                </a:lnTo>
                <a:cubicBezTo>
                  <a:pt x="9362833" y="5964258"/>
                  <a:pt x="9381127" y="5939409"/>
                  <a:pt x="9407724" y="5950862"/>
                </a:cubicBezTo>
                <a:cubicBezTo>
                  <a:pt x="9401450" y="5937374"/>
                  <a:pt x="9438956" y="5954131"/>
                  <a:pt x="9445865" y="5942325"/>
                </a:cubicBezTo>
                <a:cubicBezTo>
                  <a:pt x="9449828" y="5932569"/>
                  <a:pt x="9462127" y="5935378"/>
                  <a:pt x="9472286" y="5933117"/>
                </a:cubicBezTo>
                <a:cubicBezTo>
                  <a:pt x="9480901" y="5923854"/>
                  <a:pt x="9530344" y="5921768"/>
                  <a:pt x="9546703" y="5925799"/>
                </a:cubicBezTo>
                <a:cubicBezTo>
                  <a:pt x="9591725" y="5943225"/>
                  <a:pt x="9636868" y="5919834"/>
                  <a:pt x="9673053" y="5932700"/>
                </a:cubicBezTo>
                <a:lnTo>
                  <a:pt x="10618508" y="5895098"/>
                </a:lnTo>
                <a:lnTo>
                  <a:pt x="10637555" y="5855439"/>
                </a:lnTo>
                <a:cubicBezTo>
                  <a:pt x="10637494" y="5853702"/>
                  <a:pt x="10637432" y="5827374"/>
                  <a:pt x="10637370" y="5825637"/>
                </a:cubicBezTo>
                <a:cubicBezTo>
                  <a:pt x="10637371" y="5825634"/>
                  <a:pt x="10637372" y="5825633"/>
                  <a:pt x="10637373" y="5825631"/>
                </a:cubicBezTo>
                <a:cubicBezTo>
                  <a:pt x="10605151" y="4903053"/>
                  <a:pt x="10489014" y="1561585"/>
                  <a:pt x="10435228" y="31766"/>
                </a:cubicBezTo>
                <a:lnTo>
                  <a:pt x="10434110" y="0"/>
                </a:lnTo>
                <a:lnTo>
                  <a:pt x="10569387" y="0"/>
                </a:lnTo>
                <a:lnTo>
                  <a:pt x="10779628" y="6020518"/>
                </a:lnTo>
                <a:lnTo>
                  <a:pt x="223115" y="638915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502E43-753A-705A-5FA0-6541AE6B2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1943100"/>
            <a:ext cx="7394170" cy="296449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dirty="0">
                <a:solidFill>
                  <a:srgbClr val="000000"/>
                </a:solidFill>
                <a:highlight>
                  <a:srgbClr val="FFFF00"/>
                </a:highlight>
                <a:latin typeface="+mj-lt"/>
                <a:ea typeface="+mj-ea"/>
                <a:cs typeface="+mj-cs"/>
              </a:rPr>
              <a:t>Olasılıksal (Yumuşak) </a:t>
            </a:r>
            <a:br>
              <a:rPr lang="en-US" sz="5400" i="1" kern="1200" dirty="0">
                <a:solidFill>
                  <a:srgbClr val="000000"/>
                </a:solidFill>
                <a:highlight>
                  <a:srgbClr val="FFFF00"/>
                </a:highlight>
                <a:latin typeface="+mj-lt"/>
                <a:ea typeface="+mj-ea"/>
                <a:cs typeface="+mj-cs"/>
              </a:rPr>
            </a:br>
            <a:r>
              <a:rPr lang="en-US" sz="5400" i="1" kern="1200" dirty="0">
                <a:solidFill>
                  <a:srgbClr val="000000"/>
                </a:solidFill>
                <a:highlight>
                  <a:srgbClr val="FFFF00"/>
                </a:highlight>
                <a:latin typeface="+mj-lt"/>
                <a:ea typeface="+mj-ea"/>
                <a:cs typeface="+mj-cs"/>
              </a:rPr>
              <a:t>Sınıflanndırma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705C631-3206-47B9-95C1-E3FA662DD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E4BAAD9-43C6-4634-A88A-148632A01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A1D1EB69-F97C-4BD0-8A70-72DA7F96BD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281AB96-1D46-4B0B-907B-90EB9A1523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7827F5D-8485-4174-B33C-183E06054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9B39845-CA35-4505-91E2-CA2DACEC3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505599">
            <a:off x="11060904" y="4969531"/>
            <a:ext cx="444795" cy="190233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288021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Streetscape2">
      <a:dk1>
        <a:sysClr val="windowText" lastClr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196</Words>
  <Application>Microsoft Macintosh PowerPoint</Application>
  <PresentationFormat>Widescreen</PresentationFormat>
  <Paragraphs>40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Consolas</vt:lpstr>
      <vt:lpstr>Franklin Gothic Heavy</vt:lpstr>
      <vt:lpstr>StreetscapeVTI</vt:lpstr>
      <vt:lpstr>K-Means GMM</vt:lpstr>
      <vt:lpstr>Denetimsiz Öğrenme</vt:lpstr>
      <vt:lpstr>Denetimsiz Öğrenme</vt:lpstr>
      <vt:lpstr>Ara Adım</vt:lpstr>
      <vt:lpstr>Ara Adım</vt:lpstr>
      <vt:lpstr>Algoritma ve Kod</vt:lpstr>
      <vt:lpstr>3 Adım</vt:lpstr>
      <vt:lpstr>Katı Sınıflandırma</vt:lpstr>
      <vt:lpstr>Olasılıksal (Yumuşak)  Sınıflanndırma</vt:lpstr>
      <vt:lpstr> GMM</vt:lpstr>
      <vt:lpstr>Denetimsiz Öğrenme</vt:lpstr>
      <vt:lpstr>PowerPoint Presentation</vt:lpstr>
      <vt:lpstr>Algoritma ve Kod</vt:lpstr>
      <vt:lpstr>PowerPoint Presentation</vt:lpstr>
      <vt:lpstr>Yumuşak Sınıflandırma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PCA</dc:title>
  <dc:creator>Uzay Cetin</dc:creator>
  <cp:lastModifiedBy>Uzay Cetin</cp:lastModifiedBy>
  <cp:revision>20</cp:revision>
  <dcterms:created xsi:type="dcterms:W3CDTF">2022-04-27T19:39:30Z</dcterms:created>
  <dcterms:modified xsi:type="dcterms:W3CDTF">2022-04-28T07:09:27Z</dcterms:modified>
</cp:coreProperties>
</file>

<file path=docProps/thumbnail.jpeg>
</file>